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638" r:id="rId2"/>
    <p:sldId id="639" r:id="rId3"/>
    <p:sldId id="772" r:id="rId4"/>
    <p:sldId id="736" r:id="rId5"/>
    <p:sldId id="792" r:id="rId6"/>
    <p:sldId id="793" r:id="rId7"/>
    <p:sldId id="796" r:id="rId8"/>
    <p:sldId id="798" r:id="rId9"/>
    <p:sldId id="799" r:id="rId10"/>
    <p:sldId id="801" r:id="rId11"/>
    <p:sldId id="823" r:id="rId12"/>
    <p:sldId id="802" r:id="rId13"/>
    <p:sldId id="803" r:id="rId14"/>
    <p:sldId id="811" r:id="rId15"/>
    <p:sldId id="814" r:id="rId16"/>
    <p:sldId id="816" r:id="rId17"/>
    <p:sldId id="817" r:id="rId18"/>
    <p:sldId id="818" r:id="rId19"/>
    <p:sldId id="806" r:id="rId20"/>
    <p:sldId id="819" r:id="rId21"/>
    <p:sldId id="824" r:id="rId22"/>
    <p:sldId id="825" r:id="rId23"/>
    <p:sldId id="821" r:id="rId24"/>
    <p:sldId id="822" r:id="rId25"/>
    <p:sldId id="820" r:id="rId26"/>
    <p:sldId id="329" r:id="rId27"/>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FFCCFF"/>
    <a:srgbClr val="FF7C80"/>
    <a:srgbClr val="DCFCF6"/>
    <a:srgbClr val="0097CC"/>
    <a:srgbClr val="4D4D4D"/>
    <a:srgbClr val="3399FF"/>
    <a:srgbClr val="99CCFF"/>
    <a:srgbClr val="00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43" autoAdjust="0"/>
    <p:restoredTop sz="95932" autoAdjust="0"/>
  </p:normalViewPr>
  <p:slideViewPr>
    <p:cSldViewPr>
      <p:cViewPr>
        <p:scale>
          <a:sx n="66" d="100"/>
          <a:sy n="66" d="100"/>
        </p:scale>
        <p:origin x="-1494" y="-582"/>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_rels/data12.xml.rels><?xml version="1.0" encoding="UTF-8" standalone="yes"?>
<Relationships xmlns="http://schemas.openxmlformats.org/package/2006/relationships"><Relationship Id="rId1" Type="http://schemas.openxmlformats.org/officeDocument/2006/relationships/image" Target="../media/image3.jpg"/></Relationships>
</file>

<file path=ppt/diagrams/_rels/data17.xml.rels><?xml version="1.0" encoding="UTF-8" standalone="yes"?>
<Relationships xmlns="http://schemas.openxmlformats.org/package/2006/relationships"><Relationship Id="rId1" Type="http://schemas.openxmlformats.org/officeDocument/2006/relationships/image" Target="../media/image6.jpeg"/></Relationships>
</file>

<file path=ppt/diagrams/_rels/drawing12.xml.rels><?xml version="1.0" encoding="UTF-8" standalone="yes"?>
<Relationships xmlns="http://schemas.openxmlformats.org/package/2006/relationships"><Relationship Id="rId1" Type="http://schemas.openxmlformats.org/officeDocument/2006/relationships/image" Target="../media/image3.jpg"/></Relationships>
</file>

<file path=ppt/diagrams/_rels/drawing17.xml.rels><?xml version="1.0" encoding="UTF-8" standalone="yes"?>
<Relationships xmlns="http://schemas.openxmlformats.org/package/2006/relationships"><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4AF919-4EC3-4AFC-80FB-C1FF158C1590}" type="doc">
      <dgm:prSet loTypeId="urn:microsoft.com/office/officeart/2005/8/layout/venn2" loCatId="relationship" qsTypeId="urn:microsoft.com/office/officeart/2005/8/quickstyle/3d2" qsCatId="3D" csTypeId="urn:microsoft.com/office/officeart/2005/8/colors/colorful1#1" csCatId="colorful"/>
      <dgm:spPr/>
      <dgm:t>
        <a:bodyPr/>
        <a:lstStyle/>
        <a:p>
          <a:endParaRPr lang="en-US"/>
        </a:p>
      </dgm:t>
    </dgm:pt>
    <dgm:pt modelId="{61E71258-9CCD-43FF-AD2B-02A13FB28B83}">
      <dgm:prSet/>
      <dgm:spPr/>
      <dgm:t>
        <a:bodyPr/>
        <a:lstStyle/>
        <a:p>
          <a:pPr rtl="1"/>
          <a:r>
            <a:rPr lang="fa-IR" dirty="0" smtClean="0">
              <a:latin typeface="B Zar]"/>
              <a:cs typeface="B Zar" pitchFamily="2" charset="-78"/>
            </a:rPr>
            <a:t>اقتصاد</a:t>
          </a:r>
          <a:endParaRPr lang="en-US" dirty="0">
            <a:latin typeface="B Zar]"/>
            <a:cs typeface="B Zar" pitchFamily="2" charset="-78"/>
          </a:endParaRPr>
        </a:p>
      </dgm:t>
    </dgm:pt>
    <dgm:pt modelId="{C1141B7E-E940-4985-BD7E-70515F83FA56}" type="parTrans" cxnId="{D53EE768-CEEA-43B6-AFD8-53D91EA28FCE}">
      <dgm:prSet/>
      <dgm:spPr/>
      <dgm:t>
        <a:bodyPr/>
        <a:lstStyle/>
        <a:p>
          <a:endParaRPr lang="en-US">
            <a:latin typeface="B Zar]"/>
            <a:cs typeface="B Zar" pitchFamily="2" charset="-78"/>
          </a:endParaRPr>
        </a:p>
      </dgm:t>
    </dgm:pt>
    <dgm:pt modelId="{6CD99B63-DDFB-43EB-83AB-E6A8CECF32A2}" type="sibTrans" cxnId="{D53EE768-CEEA-43B6-AFD8-53D91EA28FCE}">
      <dgm:prSet/>
      <dgm:spPr/>
      <dgm:t>
        <a:bodyPr/>
        <a:lstStyle/>
        <a:p>
          <a:endParaRPr lang="en-US">
            <a:latin typeface="B Zar]"/>
            <a:cs typeface="B Zar" pitchFamily="2" charset="-78"/>
          </a:endParaRPr>
        </a:p>
      </dgm:t>
    </dgm:pt>
    <dgm:pt modelId="{EFEAA20F-DBFC-44A2-BBBD-3B14D3132DD9}">
      <dgm:prSet/>
      <dgm:spPr/>
      <dgm:t>
        <a:bodyPr/>
        <a:lstStyle/>
        <a:p>
          <a:pPr rtl="1"/>
          <a:r>
            <a:rPr lang="fa-IR" dirty="0" smtClean="0">
              <a:latin typeface="B Zar]"/>
              <a:cs typeface="B Zar" pitchFamily="2" charset="-78"/>
            </a:rPr>
            <a:t>اقتصاد خرد</a:t>
          </a:r>
          <a:endParaRPr lang="en-US" dirty="0">
            <a:latin typeface="B Zar]"/>
            <a:cs typeface="B Zar" pitchFamily="2" charset="-78"/>
          </a:endParaRPr>
        </a:p>
      </dgm:t>
    </dgm:pt>
    <dgm:pt modelId="{1DC07088-0886-45BF-82B3-1C1606016991}" type="parTrans" cxnId="{5E291116-F847-4575-A8A5-39C4891CEF9A}">
      <dgm:prSet/>
      <dgm:spPr/>
      <dgm:t>
        <a:bodyPr/>
        <a:lstStyle/>
        <a:p>
          <a:endParaRPr lang="en-US">
            <a:latin typeface="B Zar]"/>
            <a:cs typeface="B Zar" pitchFamily="2" charset="-78"/>
          </a:endParaRPr>
        </a:p>
      </dgm:t>
    </dgm:pt>
    <dgm:pt modelId="{16D41474-5C8E-4362-BCCD-ABE11FC2EFEA}" type="sibTrans" cxnId="{5E291116-F847-4575-A8A5-39C4891CEF9A}">
      <dgm:prSet/>
      <dgm:spPr/>
      <dgm:t>
        <a:bodyPr/>
        <a:lstStyle/>
        <a:p>
          <a:endParaRPr lang="en-US">
            <a:latin typeface="B Zar]"/>
            <a:cs typeface="B Zar" pitchFamily="2" charset="-78"/>
          </a:endParaRPr>
        </a:p>
      </dgm:t>
    </dgm:pt>
    <dgm:pt modelId="{C3804CCB-A9CF-4520-9A0B-FC591E9EF062}">
      <dgm:prSet/>
      <dgm:spPr/>
      <dgm:t>
        <a:bodyPr/>
        <a:lstStyle/>
        <a:p>
          <a:pPr rtl="1"/>
          <a:r>
            <a:rPr lang="fa-IR" dirty="0" smtClean="0">
              <a:latin typeface="B Zar]"/>
              <a:cs typeface="B Zar" pitchFamily="2" charset="-78"/>
            </a:rPr>
            <a:t>نظریۀ بنگاه‌ها </a:t>
          </a:r>
          <a:endParaRPr lang="en-US" dirty="0">
            <a:latin typeface="B Zar]"/>
            <a:cs typeface="B Zar" pitchFamily="2" charset="-78"/>
          </a:endParaRPr>
        </a:p>
      </dgm:t>
    </dgm:pt>
    <dgm:pt modelId="{0151DD10-AB00-4512-AAC6-A8A7AB3FCA4F}" type="parTrans" cxnId="{34B089FC-C869-4595-A703-6A3B43E2716B}">
      <dgm:prSet/>
      <dgm:spPr/>
      <dgm:t>
        <a:bodyPr/>
        <a:lstStyle/>
        <a:p>
          <a:endParaRPr lang="en-US">
            <a:latin typeface="B Zar]"/>
            <a:cs typeface="B Zar" pitchFamily="2" charset="-78"/>
          </a:endParaRPr>
        </a:p>
      </dgm:t>
    </dgm:pt>
    <dgm:pt modelId="{C6B2CAE1-DCED-4421-ACDB-C7F1B709F57C}" type="sibTrans" cxnId="{34B089FC-C869-4595-A703-6A3B43E2716B}">
      <dgm:prSet/>
      <dgm:spPr/>
      <dgm:t>
        <a:bodyPr/>
        <a:lstStyle/>
        <a:p>
          <a:endParaRPr lang="en-US">
            <a:latin typeface="B Zar]"/>
            <a:cs typeface="B Zar" pitchFamily="2" charset="-78"/>
          </a:endParaRPr>
        </a:p>
      </dgm:t>
    </dgm:pt>
    <dgm:pt modelId="{D65D4FD4-9EA2-4B54-B078-9BB48062F3E4}">
      <dgm:prSet/>
      <dgm:spPr/>
      <dgm:t>
        <a:bodyPr/>
        <a:lstStyle/>
        <a:p>
          <a:pPr rtl="1"/>
          <a:r>
            <a:rPr lang="fa-IR" dirty="0" smtClean="0">
              <a:latin typeface="B Zar]"/>
              <a:cs typeface="B Zar" pitchFamily="2" charset="-78"/>
            </a:rPr>
            <a:t>مالی</a:t>
          </a:r>
          <a:endParaRPr lang="en-US" dirty="0">
            <a:latin typeface="B Zar]"/>
            <a:cs typeface="B Zar" pitchFamily="2" charset="-78"/>
          </a:endParaRPr>
        </a:p>
      </dgm:t>
    </dgm:pt>
    <dgm:pt modelId="{295B34AA-54E5-437F-85CA-4F7F780DBAE1}" type="parTrans" cxnId="{02472E66-C38F-48CA-BCC0-163336D524EB}">
      <dgm:prSet/>
      <dgm:spPr/>
      <dgm:t>
        <a:bodyPr/>
        <a:lstStyle/>
        <a:p>
          <a:endParaRPr lang="en-US">
            <a:latin typeface="B Zar]"/>
            <a:cs typeface="B Zar" pitchFamily="2" charset="-78"/>
          </a:endParaRPr>
        </a:p>
      </dgm:t>
    </dgm:pt>
    <dgm:pt modelId="{3B3711AA-BA3D-4F1C-8CDE-D0F6388CDCC9}" type="sibTrans" cxnId="{02472E66-C38F-48CA-BCC0-163336D524EB}">
      <dgm:prSet/>
      <dgm:spPr/>
      <dgm:t>
        <a:bodyPr/>
        <a:lstStyle/>
        <a:p>
          <a:endParaRPr lang="en-US">
            <a:latin typeface="B Zar]"/>
            <a:cs typeface="B Zar" pitchFamily="2" charset="-78"/>
          </a:endParaRPr>
        </a:p>
      </dgm:t>
    </dgm:pt>
    <dgm:pt modelId="{3830A00D-78D5-457A-BB5A-BC5FF8DA1056}" type="pres">
      <dgm:prSet presAssocID="{A04AF919-4EC3-4AFC-80FB-C1FF158C1590}" presName="Name0" presStyleCnt="0">
        <dgm:presLayoutVars>
          <dgm:chMax val="7"/>
          <dgm:resizeHandles val="exact"/>
        </dgm:presLayoutVars>
      </dgm:prSet>
      <dgm:spPr/>
      <dgm:t>
        <a:bodyPr/>
        <a:lstStyle/>
        <a:p>
          <a:endParaRPr lang="en-US"/>
        </a:p>
      </dgm:t>
    </dgm:pt>
    <dgm:pt modelId="{E3DDDA18-297C-4354-B394-7B41DE643006}" type="pres">
      <dgm:prSet presAssocID="{A04AF919-4EC3-4AFC-80FB-C1FF158C1590}" presName="comp1" presStyleCnt="0"/>
      <dgm:spPr/>
      <dgm:t>
        <a:bodyPr/>
        <a:lstStyle/>
        <a:p>
          <a:endParaRPr lang="en-US"/>
        </a:p>
      </dgm:t>
    </dgm:pt>
    <dgm:pt modelId="{D3ECFE31-66AF-4200-8606-A16D8EF173CA}" type="pres">
      <dgm:prSet presAssocID="{A04AF919-4EC3-4AFC-80FB-C1FF158C1590}" presName="circle1" presStyleLbl="node1" presStyleIdx="0" presStyleCnt="4"/>
      <dgm:spPr/>
      <dgm:t>
        <a:bodyPr/>
        <a:lstStyle/>
        <a:p>
          <a:endParaRPr lang="en-US"/>
        </a:p>
      </dgm:t>
    </dgm:pt>
    <dgm:pt modelId="{A4AA1CE7-55A5-4E6B-AAA4-0462E5172472}" type="pres">
      <dgm:prSet presAssocID="{A04AF919-4EC3-4AFC-80FB-C1FF158C1590}" presName="c1text" presStyleLbl="node1" presStyleIdx="0" presStyleCnt="4">
        <dgm:presLayoutVars>
          <dgm:bulletEnabled val="1"/>
        </dgm:presLayoutVars>
      </dgm:prSet>
      <dgm:spPr/>
      <dgm:t>
        <a:bodyPr/>
        <a:lstStyle/>
        <a:p>
          <a:endParaRPr lang="en-US"/>
        </a:p>
      </dgm:t>
    </dgm:pt>
    <dgm:pt modelId="{46EA7F88-1E86-49AC-B753-D8B0DCEC4586}" type="pres">
      <dgm:prSet presAssocID="{A04AF919-4EC3-4AFC-80FB-C1FF158C1590}" presName="comp2" presStyleCnt="0"/>
      <dgm:spPr/>
      <dgm:t>
        <a:bodyPr/>
        <a:lstStyle/>
        <a:p>
          <a:endParaRPr lang="en-US"/>
        </a:p>
      </dgm:t>
    </dgm:pt>
    <dgm:pt modelId="{80560387-73B1-4833-8D75-B6D5221DC355}" type="pres">
      <dgm:prSet presAssocID="{A04AF919-4EC3-4AFC-80FB-C1FF158C1590}" presName="circle2" presStyleLbl="node1" presStyleIdx="1" presStyleCnt="4"/>
      <dgm:spPr/>
      <dgm:t>
        <a:bodyPr/>
        <a:lstStyle/>
        <a:p>
          <a:endParaRPr lang="en-US"/>
        </a:p>
      </dgm:t>
    </dgm:pt>
    <dgm:pt modelId="{5C26336C-656D-43D9-92B4-EE2060B21BEE}" type="pres">
      <dgm:prSet presAssocID="{A04AF919-4EC3-4AFC-80FB-C1FF158C1590}" presName="c2text" presStyleLbl="node1" presStyleIdx="1" presStyleCnt="4">
        <dgm:presLayoutVars>
          <dgm:bulletEnabled val="1"/>
        </dgm:presLayoutVars>
      </dgm:prSet>
      <dgm:spPr/>
      <dgm:t>
        <a:bodyPr/>
        <a:lstStyle/>
        <a:p>
          <a:endParaRPr lang="en-US"/>
        </a:p>
      </dgm:t>
    </dgm:pt>
    <dgm:pt modelId="{48E52B4B-0B62-4797-BDB1-3F9E764B4971}" type="pres">
      <dgm:prSet presAssocID="{A04AF919-4EC3-4AFC-80FB-C1FF158C1590}" presName="comp3" presStyleCnt="0"/>
      <dgm:spPr/>
      <dgm:t>
        <a:bodyPr/>
        <a:lstStyle/>
        <a:p>
          <a:endParaRPr lang="en-US"/>
        </a:p>
      </dgm:t>
    </dgm:pt>
    <dgm:pt modelId="{A97D642F-8AE2-4CEF-8BF9-83842667B05E}" type="pres">
      <dgm:prSet presAssocID="{A04AF919-4EC3-4AFC-80FB-C1FF158C1590}" presName="circle3" presStyleLbl="node1" presStyleIdx="2" presStyleCnt="4"/>
      <dgm:spPr/>
      <dgm:t>
        <a:bodyPr/>
        <a:lstStyle/>
        <a:p>
          <a:endParaRPr lang="en-US"/>
        </a:p>
      </dgm:t>
    </dgm:pt>
    <dgm:pt modelId="{15AAA473-78DE-4B86-8599-8F8691F1856F}" type="pres">
      <dgm:prSet presAssocID="{A04AF919-4EC3-4AFC-80FB-C1FF158C1590}" presName="c3text" presStyleLbl="node1" presStyleIdx="2" presStyleCnt="4">
        <dgm:presLayoutVars>
          <dgm:bulletEnabled val="1"/>
        </dgm:presLayoutVars>
      </dgm:prSet>
      <dgm:spPr/>
      <dgm:t>
        <a:bodyPr/>
        <a:lstStyle/>
        <a:p>
          <a:endParaRPr lang="en-US"/>
        </a:p>
      </dgm:t>
    </dgm:pt>
    <dgm:pt modelId="{B6CD0B00-C656-48ED-ACE9-98BF7AC670C0}" type="pres">
      <dgm:prSet presAssocID="{A04AF919-4EC3-4AFC-80FB-C1FF158C1590}" presName="comp4" presStyleCnt="0"/>
      <dgm:spPr/>
      <dgm:t>
        <a:bodyPr/>
        <a:lstStyle/>
        <a:p>
          <a:endParaRPr lang="en-US"/>
        </a:p>
      </dgm:t>
    </dgm:pt>
    <dgm:pt modelId="{F662D26B-39CD-44C8-9412-06D217B2801A}" type="pres">
      <dgm:prSet presAssocID="{A04AF919-4EC3-4AFC-80FB-C1FF158C1590}" presName="circle4" presStyleLbl="node1" presStyleIdx="3" presStyleCnt="4"/>
      <dgm:spPr/>
      <dgm:t>
        <a:bodyPr/>
        <a:lstStyle/>
        <a:p>
          <a:endParaRPr lang="en-US"/>
        </a:p>
      </dgm:t>
    </dgm:pt>
    <dgm:pt modelId="{F682BE20-4C90-4502-BC7E-A3A42170884F}" type="pres">
      <dgm:prSet presAssocID="{A04AF919-4EC3-4AFC-80FB-C1FF158C1590}" presName="c4text" presStyleLbl="node1" presStyleIdx="3" presStyleCnt="4">
        <dgm:presLayoutVars>
          <dgm:bulletEnabled val="1"/>
        </dgm:presLayoutVars>
      </dgm:prSet>
      <dgm:spPr/>
      <dgm:t>
        <a:bodyPr/>
        <a:lstStyle/>
        <a:p>
          <a:endParaRPr lang="en-US"/>
        </a:p>
      </dgm:t>
    </dgm:pt>
  </dgm:ptLst>
  <dgm:cxnLst>
    <dgm:cxn modelId="{5E291116-F847-4575-A8A5-39C4891CEF9A}" srcId="{A04AF919-4EC3-4AFC-80FB-C1FF158C1590}" destId="{EFEAA20F-DBFC-44A2-BBBD-3B14D3132DD9}" srcOrd="1" destOrd="0" parTransId="{1DC07088-0886-45BF-82B3-1C1606016991}" sibTransId="{16D41474-5C8E-4362-BCCD-ABE11FC2EFEA}"/>
    <dgm:cxn modelId="{ACEAA8B1-9602-4E55-8071-1E2F5FE84565}" type="presOf" srcId="{D65D4FD4-9EA2-4B54-B078-9BB48062F3E4}" destId="{F682BE20-4C90-4502-BC7E-A3A42170884F}" srcOrd="1" destOrd="0" presId="urn:microsoft.com/office/officeart/2005/8/layout/venn2"/>
    <dgm:cxn modelId="{D3EAB2FC-8535-4DE5-8C95-798CE0761D15}" type="presOf" srcId="{61E71258-9CCD-43FF-AD2B-02A13FB28B83}" destId="{A4AA1CE7-55A5-4E6B-AAA4-0462E5172472}" srcOrd="1" destOrd="0" presId="urn:microsoft.com/office/officeart/2005/8/layout/venn2"/>
    <dgm:cxn modelId="{CB29F8C8-9A24-408B-BECF-8D83C3D89064}" type="presOf" srcId="{61E71258-9CCD-43FF-AD2B-02A13FB28B83}" destId="{D3ECFE31-66AF-4200-8606-A16D8EF173CA}" srcOrd="0" destOrd="0" presId="urn:microsoft.com/office/officeart/2005/8/layout/venn2"/>
    <dgm:cxn modelId="{34B089FC-C869-4595-A703-6A3B43E2716B}" srcId="{A04AF919-4EC3-4AFC-80FB-C1FF158C1590}" destId="{C3804CCB-A9CF-4520-9A0B-FC591E9EF062}" srcOrd="2" destOrd="0" parTransId="{0151DD10-AB00-4512-AAC6-A8A7AB3FCA4F}" sibTransId="{C6B2CAE1-DCED-4421-ACDB-C7F1B709F57C}"/>
    <dgm:cxn modelId="{9CB085D8-3DA9-4D22-BE32-5E31E73371B0}" type="presOf" srcId="{A04AF919-4EC3-4AFC-80FB-C1FF158C1590}" destId="{3830A00D-78D5-457A-BB5A-BC5FF8DA1056}" srcOrd="0" destOrd="0" presId="urn:microsoft.com/office/officeart/2005/8/layout/venn2"/>
    <dgm:cxn modelId="{3D5A6BDE-5B15-4DEB-B9C2-93522A471683}" type="presOf" srcId="{EFEAA20F-DBFC-44A2-BBBD-3B14D3132DD9}" destId="{80560387-73B1-4833-8D75-B6D5221DC355}" srcOrd="0" destOrd="0" presId="urn:microsoft.com/office/officeart/2005/8/layout/venn2"/>
    <dgm:cxn modelId="{2B65213E-A5E4-49BF-919E-597C2C41C8A3}" type="presOf" srcId="{C3804CCB-A9CF-4520-9A0B-FC591E9EF062}" destId="{15AAA473-78DE-4B86-8599-8F8691F1856F}" srcOrd="1" destOrd="0" presId="urn:microsoft.com/office/officeart/2005/8/layout/venn2"/>
    <dgm:cxn modelId="{02472E66-C38F-48CA-BCC0-163336D524EB}" srcId="{A04AF919-4EC3-4AFC-80FB-C1FF158C1590}" destId="{D65D4FD4-9EA2-4B54-B078-9BB48062F3E4}" srcOrd="3" destOrd="0" parTransId="{295B34AA-54E5-437F-85CA-4F7F780DBAE1}" sibTransId="{3B3711AA-BA3D-4F1C-8CDE-D0F6388CDCC9}"/>
    <dgm:cxn modelId="{17CC1BD8-6305-475B-BBEB-8507F0C45B67}" type="presOf" srcId="{EFEAA20F-DBFC-44A2-BBBD-3B14D3132DD9}" destId="{5C26336C-656D-43D9-92B4-EE2060B21BEE}" srcOrd="1" destOrd="0" presId="urn:microsoft.com/office/officeart/2005/8/layout/venn2"/>
    <dgm:cxn modelId="{D53EE768-CEEA-43B6-AFD8-53D91EA28FCE}" srcId="{A04AF919-4EC3-4AFC-80FB-C1FF158C1590}" destId="{61E71258-9CCD-43FF-AD2B-02A13FB28B83}" srcOrd="0" destOrd="0" parTransId="{C1141B7E-E940-4985-BD7E-70515F83FA56}" sibTransId="{6CD99B63-DDFB-43EB-83AB-E6A8CECF32A2}"/>
    <dgm:cxn modelId="{42FFE1D2-2907-473D-BEAD-D666F0FA7215}" type="presOf" srcId="{D65D4FD4-9EA2-4B54-B078-9BB48062F3E4}" destId="{F662D26B-39CD-44C8-9412-06D217B2801A}" srcOrd="0" destOrd="0" presId="urn:microsoft.com/office/officeart/2005/8/layout/venn2"/>
    <dgm:cxn modelId="{331A239D-3CA1-4D98-9C23-4B1926DBE126}" type="presOf" srcId="{C3804CCB-A9CF-4520-9A0B-FC591E9EF062}" destId="{A97D642F-8AE2-4CEF-8BF9-83842667B05E}" srcOrd="0" destOrd="0" presId="urn:microsoft.com/office/officeart/2005/8/layout/venn2"/>
    <dgm:cxn modelId="{C0F92FCE-7532-4C89-A265-CF2781618DDC}" type="presParOf" srcId="{3830A00D-78D5-457A-BB5A-BC5FF8DA1056}" destId="{E3DDDA18-297C-4354-B394-7B41DE643006}" srcOrd="0" destOrd="0" presId="urn:microsoft.com/office/officeart/2005/8/layout/venn2"/>
    <dgm:cxn modelId="{6F7CE533-B7D0-4BAC-A647-88E79B3086DD}" type="presParOf" srcId="{E3DDDA18-297C-4354-B394-7B41DE643006}" destId="{D3ECFE31-66AF-4200-8606-A16D8EF173CA}" srcOrd="0" destOrd="0" presId="urn:microsoft.com/office/officeart/2005/8/layout/venn2"/>
    <dgm:cxn modelId="{DB7B57C0-6A02-4ACF-8A1D-7CC30358269B}" type="presParOf" srcId="{E3DDDA18-297C-4354-B394-7B41DE643006}" destId="{A4AA1CE7-55A5-4E6B-AAA4-0462E5172472}" srcOrd="1" destOrd="0" presId="urn:microsoft.com/office/officeart/2005/8/layout/venn2"/>
    <dgm:cxn modelId="{EB128C99-8497-4986-9E32-2BB174C26620}" type="presParOf" srcId="{3830A00D-78D5-457A-BB5A-BC5FF8DA1056}" destId="{46EA7F88-1E86-49AC-B753-D8B0DCEC4586}" srcOrd="1" destOrd="0" presId="urn:microsoft.com/office/officeart/2005/8/layout/venn2"/>
    <dgm:cxn modelId="{4288BFD6-7AB0-45F4-A4CF-91199899D5B7}" type="presParOf" srcId="{46EA7F88-1E86-49AC-B753-D8B0DCEC4586}" destId="{80560387-73B1-4833-8D75-B6D5221DC355}" srcOrd="0" destOrd="0" presId="urn:microsoft.com/office/officeart/2005/8/layout/venn2"/>
    <dgm:cxn modelId="{00BFC1DA-AF12-43FC-8E67-514FC40A7BBF}" type="presParOf" srcId="{46EA7F88-1E86-49AC-B753-D8B0DCEC4586}" destId="{5C26336C-656D-43D9-92B4-EE2060B21BEE}" srcOrd="1" destOrd="0" presId="urn:microsoft.com/office/officeart/2005/8/layout/venn2"/>
    <dgm:cxn modelId="{7D501C49-52C4-4CF1-ACAC-9DCCB616EF05}" type="presParOf" srcId="{3830A00D-78D5-457A-BB5A-BC5FF8DA1056}" destId="{48E52B4B-0B62-4797-BDB1-3F9E764B4971}" srcOrd="2" destOrd="0" presId="urn:microsoft.com/office/officeart/2005/8/layout/venn2"/>
    <dgm:cxn modelId="{3BD39514-644B-428F-A62A-288CC82D8CA2}" type="presParOf" srcId="{48E52B4B-0B62-4797-BDB1-3F9E764B4971}" destId="{A97D642F-8AE2-4CEF-8BF9-83842667B05E}" srcOrd="0" destOrd="0" presId="urn:microsoft.com/office/officeart/2005/8/layout/venn2"/>
    <dgm:cxn modelId="{29E915A4-E5A3-4638-9990-2F193D14465C}" type="presParOf" srcId="{48E52B4B-0B62-4797-BDB1-3F9E764B4971}" destId="{15AAA473-78DE-4B86-8599-8F8691F1856F}" srcOrd="1" destOrd="0" presId="urn:microsoft.com/office/officeart/2005/8/layout/venn2"/>
    <dgm:cxn modelId="{7CFF3276-D4FF-4C04-9E36-136B35F11CD2}" type="presParOf" srcId="{3830A00D-78D5-457A-BB5A-BC5FF8DA1056}" destId="{B6CD0B00-C656-48ED-ACE9-98BF7AC670C0}" srcOrd="3" destOrd="0" presId="urn:microsoft.com/office/officeart/2005/8/layout/venn2"/>
    <dgm:cxn modelId="{E29518F5-49A0-4326-816F-8A2130A9591C}" type="presParOf" srcId="{B6CD0B00-C656-48ED-ACE9-98BF7AC670C0}" destId="{F662D26B-39CD-44C8-9412-06D217B2801A}" srcOrd="0" destOrd="0" presId="urn:microsoft.com/office/officeart/2005/8/layout/venn2"/>
    <dgm:cxn modelId="{AC7A6BF6-3E53-488E-9868-3B7EA293C574}" type="presParOf" srcId="{B6CD0B00-C656-48ED-ACE9-98BF7AC670C0}" destId="{F682BE20-4C90-4502-BC7E-A3A42170884F}"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EC1CF42-6A97-46B9-91B5-24251A1FBBA6}" type="doc">
      <dgm:prSet loTypeId="urn:microsoft.com/office/officeart/2005/8/layout/process3" loCatId="process" qsTypeId="urn:microsoft.com/office/officeart/2005/8/quickstyle/simple1" qsCatId="simple" csTypeId="urn:microsoft.com/office/officeart/2005/8/colors/accent2_1" csCatId="accent2" phldr="1"/>
      <dgm:spPr/>
      <dgm:t>
        <a:bodyPr/>
        <a:lstStyle/>
        <a:p>
          <a:endParaRPr lang="en-US"/>
        </a:p>
      </dgm:t>
    </dgm:pt>
    <dgm:pt modelId="{A7DA3391-9CC4-44D5-87AE-E501691910A9}">
      <dgm:prSet/>
      <dgm:spPr/>
      <dgm:t>
        <a:bodyPr/>
        <a:lstStyle/>
        <a:p>
          <a:pPr rtl="1"/>
          <a:r>
            <a:rPr lang="fa-IR" dirty="0" smtClean="0">
              <a:cs typeface="B Zar" pitchFamily="2" charset="-78"/>
            </a:rPr>
            <a:t>فرض کنید می‌توانید هرچند بار که علاقه دارید با پرداخت </a:t>
          </a:r>
          <a:r>
            <a:rPr lang="en-US" dirty="0" smtClean="0">
              <a:cs typeface="B Zar" pitchFamily="2" charset="-78"/>
            </a:rPr>
            <a:t>A</a:t>
          </a:r>
          <a:r>
            <a:rPr lang="fa-IR" dirty="0" smtClean="0">
              <a:cs typeface="B Zar" pitchFamily="2" charset="-78"/>
            </a:rPr>
            <a:t> ریال در بازی‌ای به شرح ذیل شرکت کنید:</a:t>
          </a:r>
          <a:endParaRPr lang="en-US" dirty="0">
            <a:cs typeface="B Zar" pitchFamily="2" charset="-78"/>
          </a:endParaRPr>
        </a:p>
      </dgm:t>
    </dgm:pt>
    <dgm:pt modelId="{E4B65F32-A744-4DB2-8171-A87026E1E959}" type="parTrans" cxnId="{44590A65-47B1-4984-AE06-E504CE0B5BD2}">
      <dgm:prSet/>
      <dgm:spPr/>
      <dgm:t>
        <a:bodyPr/>
        <a:lstStyle/>
        <a:p>
          <a:endParaRPr lang="en-US">
            <a:cs typeface="B Zar" pitchFamily="2" charset="-78"/>
          </a:endParaRPr>
        </a:p>
      </dgm:t>
    </dgm:pt>
    <dgm:pt modelId="{87C8447B-ADF4-4538-9304-C0D4EA05DE91}" type="sibTrans" cxnId="{44590A65-47B1-4984-AE06-E504CE0B5BD2}">
      <dgm:prSet/>
      <dgm:spPr/>
      <dgm:t>
        <a:bodyPr/>
        <a:lstStyle/>
        <a:p>
          <a:endParaRPr lang="en-US">
            <a:cs typeface="B Zar" pitchFamily="2" charset="-78"/>
          </a:endParaRPr>
        </a:p>
      </dgm:t>
    </dgm:pt>
    <dgm:pt modelId="{DD98BDD9-6CAB-4CA3-87F8-F7D06B7CAA68}">
      <dgm:prSet/>
      <dgm:spPr/>
      <dgm:t>
        <a:bodyPr/>
        <a:lstStyle/>
        <a:p>
          <a:pPr algn="justLow" rtl="1"/>
          <a:r>
            <a:rPr lang="fa-IR" dirty="0" smtClean="0">
              <a:cs typeface="B Zar" pitchFamily="2" charset="-78"/>
            </a:rPr>
            <a:t>سکه‌ای سالم به هوا پرتاب می‌شود، اگر شیر بیاید، مبلغ ده میلیون ریال نصیبتان می‌شود و اگر خط ظاهر شود، چیزی از شما اخذ </a:t>
          </a:r>
          <a:r>
            <a:rPr lang="fa-IR" dirty="0" smtClean="0">
              <a:cs typeface="B Zar" pitchFamily="2" charset="-78"/>
            </a:rPr>
            <a:t>نمی‌شود</a:t>
          </a:r>
          <a:r>
            <a:rPr lang="fa-IR" dirty="0" smtClean="0">
              <a:cs typeface="B Zar" pitchFamily="2" charset="-78"/>
            </a:rPr>
            <a:t>.</a:t>
          </a:r>
          <a:endParaRPr lang="en-US" dirty="0">
            <a:cs typeface="B Zar" pitchFamily="2" charset="-78"/>
          </a:endParaRPr>
        </a:p>
      </dgm:t>
    </dgm:pt>
    <dgm:pt modelId="{FA85A98D-3B34-4BA2-8D79-CDEF34C5A299}" type="parTrans" cxnId="{66511D45-1FF7-48AB-BC61-2F394A87B2F3}">
      <dgm:prSet/>
      <dgm:spPr/>
      <dgm:t>
        <a:bodyPr/>
        <a:lstStyle/>
        <a:p>
          <a:endParaRPr lang="en-US">
            <a:cs typeface="B Zar" pitchFamily="2" charset="-78"/>
          </a:endParaRPr>
        </a:p>
      </dgm:t>
    </dgm:pt>
    <dgm:pt modelId="{7148664A-7CB6-4025-BE68-7E87F571C2CB}" type="sibTrans" cxnId="{66511D45-1FF7-48AB-BC61-2F394A87B2F3}">
      <dgm:prSet/>
      <dgm:spPr/>
      <dgm:t>
        <a:bodyPr/>
        <a:lstStyle/>
        <a:p>
          <a:endParaRPr lang="en-US">
            <a:cs typeface="B Zar" pitchFamily="2" charset="-78"/>
          </a:endParaRPr>
        </a:p>
      </dgm:t>
    </dgm:pt>
    <dgm:pt modelId="{644FF2F1-0FB8-492F-805A-1944FF51DA15}">
      <dgm:prSet/>
      <dgm:spPr/>
      <dgm:t>
        <a:bodyPr/>
        <a:lstStyle/>
        <a:p>
          <a:pPr algn="justLow" rtl="1"/>
          <a:r>
            <a:rPr lang="fa-IR" dirty="0" smtClean="0">
              <a:cs typeface="B Zar" pitchFamily="2" charset="-78"/>
            </a:rPr>
            <a:t>حداکثر مبلغی که حاضرید برای شرکت در بازی بپردازید، چقدر است؟ اگر قیمت بازی را درست محاسبه نکید چه اتفاقی می‌افتد؟</a:t>
          </a:r>
          <a:endParaRPr lang="en-US" dirty="0">
            <a:cs typeface="B Zar" pitchFamily="2" charset="-78"/>
          </a:endParaRPr>
        </a:p>
      </dgm:t>
    </dgm:pt>
    <dgm:pt modelId="{5CE154EE-1025-4FE0-B9AB-24C36C042581}" type="sibTrans" cxnId="{EB5AF2D7-BAB5-49CB-ABF5-514B6BC0629C}">
      <dgm:prSet/>
      <dgm:spPr/>
      <dgm:t>
        <a:bodyPr/>
        <a:lstStyle/>
        <a:p>
          <a:endParaRPr lang="en-US">
            <a:cs typeface="B Zar" pitchFamily="2" charset="-78"/>
          </a:endParaRPr>
        </a:p>
      </dgm:t>
    </dgm:pt>
    <dgm:pt modelId="{698B6DF5-CF99-46C5-8432-BC521D2CFA3A}" type="parTrans" cxnId="{EB5AF2D7-BAB5-49CB-ABF5-514B6BC0629C}">
      <dgm:prSet/>
      <dgm:spPr/>
      <dgm:t>
        <a:bodyPr/>
        <a:lstStyle/>
        <a:p>
          <a:endParaRPr lang="en-US">
            <a:cs typeface="B Zar" pitchFamily="2" charset="-78"/>
          </a:endParaRPr>
        </a:p>
      </dgm:t>
    </dgm:pt>
    <dgm:pt modelId="{026EA632-CC5B-40C7-8CD0-F3566D158798}" type="pres">
      <dgm:prSet presAssocID="{7EC1CF42-6A97-46B9-91B5-24251A1FBBA6}" presName="linearFlow" presStyleCnt="0">
        <dgm:presLayoutVars>
          <dgm:dir/>
          <dgm:animLvl val="lvl"/>
          <dgm:resizeHandles val="exact"/>
        </dgm:presLayoutVars>
      </dgm:prSet>
      <dgm:spPr/>
      <dgm:t>
        <a:bodyPr/>
        <a:lstStyle/>
        <a:p>
          <a:endParaRPr lang="en-US"/>
        </a:p>
      </dgm:t>
    </dgm:pt>
    <dgm:pt modelId="{9ADBB299-37A0-48A9-A532-D8F3B812F4F1}" type="pres">
      <dgm:prSet presAssocID="{A7DA3391-9CC4-44D5-87AE-E501691910A9}" presName="composite" presStyleCnt="0"/>
      <dgm:spPr/>
    </dgm:pt>
    <dgm:pt modelId="{3521B6D0-CFCE-4F8C-89C6-07EDE29012F8}" type="pres">
      <dgm:prSet presAssocID="{A7DA3391-9CC4-44D5-87AE-E501691910A9}" presName="parTx" presStyleLbl="node1" presStyleIdx="0" presStyleCnt="1">
        <dgm:presLayoutVars>
          <dgm:chMax val="0"/>
          <dgm:chPref val="0"/>
          <dgm:bulletEnabled val="1"/>
        </dgm:presLayoutVars>
      </dgm:prSet>
      <dgm:spPr/>
      <dgm:t>
        <a:bodyPr/>
        <a:lstStyle/>
        <a:p>
          <a:endParaRPr lang="en-US"/>
        </a:p>
      </dgm:t>
    </dgm:pt>
    <dgm:pt modelId="{C4F00FD9-FA13-4631-BC2A-164D080D99ED}" type="pres">
      <dgm:prSet presAssocID="{A7DA3391-9CC4-44D5-87AE-E501691910A9}" presName="parSh" presStyleLbl="node1" presStyleIdx="0" presStyleCnt="1"/>
      <dgm:spPr>
        <a:prstGeom prst="flowChartAlternateProcess">
          <a:avLst/>
        </a:prstGeom>
      </dgm:spPr>
      <dgm:t>
        <a:bodyPr/>
        <a:lstStyle/>
        <a:p>
          <a:endParaRPr lang="en-US"/>
        </a:p>
      </dgm:t>
    </dgm:pt>
    <dgm:pt modelId="{A5E215A6-2327-44E7-B59C-CB13438C1604}" type="pres">
      <dgm:prSet presAssocID="{A7DA3391-9CC4-44D5-87AE-E501691910A9}" presName="desTx" presStyleLbl="fgAcc1" presStyleIdx="0" presStyleCnt="1">
        <dgm:presLayoutVars>
          <dgm:bulletEnabled val="1"/>
        </dgm:presLayoutVars>
      </dgm:prSet>
      <dgm:spPr>
        <a:prstGeom prst="wedgeRoundRectCallout">
          <a:avLst/>
        </a:prstGeom>
      </dgm:spPr>
      <dgm:t>
        <a:bodyPr/>
        <a:lstStyle/>
        <a:p>
          <a:endParaRPr lang="en-US"/>
        </a:p>
      </dgm:t>
    </dgm:pt>
  </dgm:ptLst>
  <dgm:cxnLst>
    <dgm:cxn modelId="{FE435328-5205-475D-B86D-54D689388D61}" type="presOf" srcId="{644FF2F1-0FB8-492F-805A-1944FF51DA15}" destId="{A5E215A6-2327-44E7-B59C-CB13438C1604}" srcOrd="0" destOrd="1" presId="urn:microsoft.com/office/officeart/2005/8/layout/process3"/>
    <dgm:cxn modelId="{F071E633-9140-4E63-A084-D5272D8FC3DD}" type="presOf" srcId="{7EC1CF42-6A97-46B9-91B5-24251A1FBBA6}" destId="{026EA632-CC5B-40C7-8CD0-F3566D158798}" srcOrd="0" destOrd="0" presId="urn:microsoft.com/office/officeart/2005/8/layout/process3"/>
    <dgm:cxn modelId="{AD348261-7163-43E6-A7FC-463C19CF1857}" type="presOf" srcId="{A7DA3391-9CC4-44D5-87AE-E501691910A9}" destId="{C4F00FD9-FA13-4631-BC2A-164D080D99ED}" srcOrd="1" destOrd="0" presId="urn:microsoft.com/office/officeart/2005/8/layout/process3"/>
    <dgm:cxn modelId="{FC1BD676-4A87-4FA7-B6CB-0356F9C4A541}" type="presOf" srcId="{A7DA3391-9CC4-44D5-87AE-E501691910A9}" destId="{3521B6D0-CFCE-4F8C-89C6-07EDE29012F8}" srcOrd="0" destOrd="0" presId="urn:microsoft.com/office/officeart/2005/8/layout/process3"/>
    <dgm:cxn modelId="{EB5AF2D7-BAB5-49CB-ABF5-514B6BC0629C}" srcId="{A7DA3391-9CC4-44D5-87AE-E501691910A9}" destId="{644FF2F1-0FB8-492F-805A-1944FF51DA15}" srcOrd="1" destOrd="0" parTransId="{698B6DF5-CF99-46C5-8432-BC521D2CFA3A}" sibTransId="{5CE154EE-1025-4FE0-B9AB-24C36C042581}"/>
    <dgm:cxn modelId="{44590A65-47B1-4984-AE06-E504CE0B5BD2}" srcId="{7EC1CF42-6A97-46B9-91B5-24251A1FBBA6}" destId="{A7DA3391-9CC4-44D5-87AE-E501691910A9}" srcOrd="0" destOrd="0" parTransId="{E4B65F32-A744-4DB2-8171-A87026E1E959}" sibTransId="{87C8447B-ADF4-4538-9304-C0D4EA05DE91}"/>
    <dgm:cxn modelId="{66511D45-1FF7-48AB-BC61-2F394A87B2F3}" srcId="{A7DA3391-9CC4-44D5-87AE-E501691910A9}" destId="{DD98BDD9-6CAB-4CA3-87F8-F7D06B7CAA68}" srcOrd="0" destOrd="0" parTransId="{FA85A98D-3B34-4BA2-8D79-CDEF34C5A299}" sibTransId="{7148664A-7CB6-4025-BE68-7E87F571C2CB}"/>
    <dgm:cxn modelId="{25F6EFDA-1CC2-4842-8317-73033F535264}" type="presOf" srcId="{DD98BDD9-6CAB-4CA3-87F8-F7D06B7CAA68}" destId="{A5E215A6-2327-44E7-B59C-CB13438C1604}" srcOrd="0" destOrd="0" presId="urn:microsoft.com/office/officeart/2005/8/layout/process3"/>
    <dgm:cxn modelId="{A4047894-7AF7-4FA7-B0E3-2FF235030A38}" type="presParOf" srcId="{026EA632-CC5B-40C7-8CD0-F3566D158798}" destId="{9ADBB299-37A0-48A9-A532-D8F3B812F4F1}" srcOrd="0" destOrd="0" presId="urn:microsoft.com/office/officeart/2005/8/layout/process3"/>
    <dgm:cxn modelId="{8DA50885-4320-4A02-91DF-BA8363F01F5E}" type="presParOf" srcId="{9ADBB299-37A0-48A9-A532-D8F3B812F4F1}" destId="{3521B6D0-CFCE-4F8C-89C6-07EDE29012F8}" srcOrd="0" destOrd="0" presId="urn:microsoft.com/office/officeart/2005/8/layout/process3"/>
    <dgm:cxn modelId="{1F468A21-BCE6-4E9A-A989-3D92804878AA}" type="presParOf" srcId="{9ADBB299-37A0-48A9-A532-D8F3B812F4F1}" destId="{C4F00FD9-FA13-4631-BC2A-164D080D99ED}" srcOrd="1" destOrd="0" presId="urn:microsoft.com/office/officeart/2005/8/layout/process3"/>
    <dgm:cxn modelId="{392E6190-DF50-480D-973D-870C0A79E7E8}" type="presParOf" srcId="{9ADBB299-37A0-48A9-A532-D8F3B812F4F1}" destId="{A5E215A6-2327-44E7-B59C-CB13438C1604}"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0AAC6CD-74B7-4AD2-AD85-08F7B3E9B067}" type="doc">
      <dgm:prSet loTypeId="urn:microsoft.com/office/officeart/2005/8/layout/process3" loCatId="process" qsTypeId="urn:microsoft.com/office/officeart/2005/8/quickstyle/simple1" qsCatId="simple" csTypeId="urn:microsoft.com/office/officeart/2005/8/colors/accent2_1" csCatId="accent2" phldr="1"/>
      <dgm:spPr/>
      <dgm:t>
        <a:bodyPr/>
        <a:lstStyle/>
        <a:p>
          <a:endParaRPr lang="en-US"/>
        </a:p>
      </dgm:t>
    </dgm:pt>
    <dgm:pt modelId="{A4821655-F788-464D-A330-C4A152CA03EA}">
      <dgm:prSet/>
      <dgm:spPr/>
      <dgm:t>
        <a:bodyPr/>
        <a:lstStyle/>
        <a:p>
          <a:pPr rtl="1"/>
          <a:r>
            <a:rPr lang="fa-IR" dirty="0" smtClean="0">
              <a:cs typeface="B Zar" pitchFamily="2" charset="-78"/>
            </a:rPr>
            <a:t>فرض کنید می‌توانید هرچند بار که علاقه دارید با پرداخت </a:t>
          </a:r>
          <a:r>
            <a:rPr lang="en-US" dirty="0" smtClean="0">
              <a:cs typeface="B Zar" pitchFamily="2" charset="-78"/>
            </a:rPr>
            <a:t>C</a:t>
          </a:r>
          <a:r>
            <a:rPr lang="fa-IR" dirty="0" smtClean="0">
              <a:cs typeface="B Zar" pitchFamily="2" charset="-78"/>
            </a:rPr>
            <a:t> ریال در بازی‌ای به شرح ذیل شرکت کنید:</a:t>
          </a:r>
          <a:endParaRPr lang="en-US" dirty="0">
            <a:cs typeface="B Zar" pitchFamily="2" charset="-78"/>
          </a:endParaRPr>
        </a:p>
      </dgm:t>
    </dgm:pt>
    <dgm:pt modelId="{6B049F8D-BC93-46D7-81A1-50EB2A4C63B8}" type="parTrans" cxnId="{784D00D4-6CE3-40D9-9FA7-1DA7128B718A}">
      <dgm:prSet/>
      <dgm:spPr/>
      <dgm:t>
        <a:bodyPr/>
        <a:lstStyle/>
        <a:p>
          <a:endParaRPr lang="en-US"/>
        </a:p>
      </dgm:t>
    </dgm:pt>
    <dgm:pt modelId="{CEECDC89-0DAB-456B-B774-82AE044D4A5B}" type="sibTrans" cxnId="{784D00D4-6CE3-40D9-9FA7-1DA7128B718A}">
      <dgm:prSet/>
      <dgm:spPr/>
      <dgm:t>
        <a:bodyPr/>
        <a:lstStyle/>
        <a:p>
          <a:endParaRPr lang="en-US"/>
        </a:p>
      </dgm:t>
    </dgm:pt>
    <dgm:pt modelId="{C06B4667-251A-4810-8406-C1D1D81C56EC}">
      <dgm:prSet/>
      <dgm:spPr/>
      <dgm:t>
        <a:bodyPr/>
        <a:lstStyle/>
        <a:p>
          <a:pPr algn="justLow" rtl="1"/>
          <a:r>
            <a:rPr lang="fa-IR" dirty="0" smtClean="0">
              <a:cs typeface="B Zar" pitchFamily="2" charset="-78"/>
            </a:rPr>
            <a:t>قیمت سکه‌ی بهار آزادی در حال حاضر ده میلیون ریال است. شخص معتبری تعهد می‌کند در صورتی که قیمت سکه‌ی بهار آزادی برای پایان سال 93 بیش از قیمت جاری باشد، مابه‌التفاوت قیمت آتی (</a:t>
          </a:r>
          <a:r>
            <a:rPr lang="en-US" dirty="0" smtClean="0">
              <a:cs typeface="B Zar" pitchFamily="2" charset="-78"/>
            </a:rPr>
            <a:t>F</a:t>
          </a:r>
          <a:r>
            <a:rPr lang="fa-IR" dirty="0" smtClean="0">
              <a:cs typeface="B Zar" pitchFamily="2" charset="-78"/>
            </a:rPr>
            <a:t>) و جاری (</a:t>
          </a:r>
          <a:r>
            <a:rPr lang="en-US" dirty="0" smtClean="0">
              <a:cs typeface="B Zar" pitchFamily="2" charset="-78"/>
            </a:rPr>
            <a:t>k</a:t>
          </a:r>
          <a:r>
            <a:rPr lang="fa-IR" dirty="0" smtClean="0">
              <a:cs typeface="B Zar" pitchFamily="2" charset="-78"/>
            </a:rPr>
            <a:t>) را به شما پرداخت نماید و در غیر این‌صورت پرداختی نخواهد داشت.</a:t>
          </a:r>
          <a:endParaRPr lang="en-US" dirty="0">
            <a:cs typeface="B Zar" pitchFamily="2" charset="-78"/>
          </a:endParaRPr>
        </a:p>
      </dgm:t>
    </dgm:pt>
    <dgm:pt modelId="{6E4F06A0-F0DB-4E3F-A52C-0B0BEF73138E}" type="parTrans" cxnId="{2DDE2B47-EC1D-4A5C-BC0C-ACF4A79E6E9D}">
      <dgm:prSet/>
      <dgm:spPr/>
      <dgm:t>
        <a:bodyPr/>
        <a:lstStyle/>
        <a:p>
          <a:endParaRPr lang="en-US"/>
        </a:p>
      </dgm:t>
    </dgm:pt>
    <dgm:pt modelId="{E78A0832-C65E-4A8E-8146-055CA2119F2E}" type="sibTrans" cxnId="{2DDE2B47-EC1D-4A5C-BC0C-ACF4A79E6E9D}">
      <dgm:prSet/>
      <dgm:spPr/>
      <dgm:t>
        <a:bodyPr/>
        <a:lstStyle/>
        <a:p>
          <a:endParaRPr lang="en-US"/>
        </a:p>
      </dgm:t>
    </dgm:pt>
    <dgm:pt modelId="{A697207E-B4C9-43B1-96FD-B9456CFC2708}">
      <dgm:prSet/>
      <dgm:spPr/>
      <dgm:t>
        <a:bodyPr/>
        <a:lstStyle/>
        <a:p>
          <a:pPr algn="justLow" rtl="1"/>
          <a:r>
            <a:rPr lang="fa-IR" dirty="0" smtClean="0">
              <a:cs typeface="B Zar" pitchFamily="2" charset="-78"/>
            </a:rPr>
            <a:t>حداکثر مبلغی که حاضرید برای شرکت در بازی بپردازید، چقدر است؟ اگر قیمت بازی را درست محاسبه نکنید چه اتفاقی می‌افتد؟</a:t>
          </a:r>
          <a:endParaRPr lang="en-US" dirty="0">
            <a:cs typeface="B Zar" pitchFamily="2" charset="-78"/>
          </a:endParaRPr>
        </a:p>
      </dgm:t>
    </dgm:pt>
    <dgm:pt modelId="{68A9C735-CC89-4334-9563-3CD949FCE333}" type="parTrans" cxnId="{3AB9BEA1-8054-477C-8E6A-C530AD12F00A}">
      <dgm:prSet/>
      <dgm:spPr/>
      <dgm:t>
        <a:bodyPr/>
        <a:lstStyle/>
        <a:p>
          <a:endParaRPr lang="en-US"/>
        </a:p>
      </dgm:t>
    </dgm:pt>
    <dgm:pt modelId="{066D6EE3-117B-44E0-B8C8-A3348A4C5718}" type="sibTrans" cxnId="{3AB9BEA1-8054-477C-8E6A-C530AD12F00A}">
      <dgm:prSet/>
      <dgm:spPr/>
      <dgm:t>
        <a:bodyPr/>
        <a:lstStyle/>
        <a:p>
          <a:endParaRPr lang="en-US"/>
        </a:p>
      </dgm:t>
    </dgm:pt>
    <dgm:pt modelId="{14D55BE7-E1BE-4909-885E-D3D15AAB5B45}" type="pres">
      <dgm:prSet presAssocID="{A0AAC6CD-74B7-4AD2-AD85-08F7B3E9B067}" presName="linearFlow" presStyleCnt="0">
        <dgm:presLayoutVars>
          <dgm:dir/>
          <dgm:animLvl val="lvl"/>
          <dgm:resizeHandles val="exact"/>
        </dgm:presLayoutVars>
      </dgm:prSet>
      <dgm:spPr/>
      <dgm:t>
        <a:bodyPr/>
        <a:lstStyle/>
        <a:p>
          <a:endParaRPr lang="en-US"/>
        </a:p>
      </dgm:t>
    </dgm:pt>
    <dgm:pt modelId="{B45271D3-A277-4611-BF8B-3476FB7DC3F7}" type="pres">
      <dgm:prSet presAssocID="{A4821655-F788-464D-A330-C4A152CA03EA}" presName="composite" presStyleCnt="0"/>
      <dgm:spPr/>
    </dgm:pt>
    <dgm:pt modelId="{8EE9EFB8-3959-4C5F-8DF3-4ABAE2C8334B}" type="pres">
      <dgm:prSet presAssocID="{A4821655-F788-464D-A330-C4A152CA03EA}" presName="parTx" presStyleLbl="node1" presStyleIdx="0" presStyleCnt="1">
        <dgm:presLayoutVars>
          <dgm:chMax val="0"/>
          <dgm:chPref val="0"/>
          <dgm:bulletEnabled val="1"/>
        </dgm:presLayoutVars>
      </dgm:prSet>
      <dgm:spPr>
        <a:prstGeom prst="flowChartAlternateProcess">
          <a:avLst/>
        </a:prstGeom>
      </dgm:spPr>
      <dgm:t>
        <a:bodyPr/>
        <a:lstStyle/>
        <a:p>
          <a:endParaRPr lang="en-US"/>
        </a:p>
      </dgm:t>
    </dgm:pt>
    <dgm:pt modelId="{D71C8D4A-C2BE-443C-A724-032D4D4F2EB8}" type="pres">
      <dgm:prSet presAssocID="{A4821655-F788-464D-A330-C4A152CA03EA}" presName="parSh" presStyleLbl="node1" presStyleIdx="0" presStyleCnt="1"/>
      <dgm:spPr>
        <a:prstGeom prst="flowChartAlternateProcess">
          <a:avLst/>
        </a:prstGeom>
      </dgm:spPr>
      <dgm:t>
        <a:bodyPr/>
        <a:lstStyle/>
        <a:p>
          <a:endParaRPr lang="en-US"/>
        </a:p>
      </dgm:t>
    </dgm:pt>
    <dgm:pt modelId="{01AA9E21-2EA1-4DE0-9A0E-570DA25C6790}" type="pres">
      <dgm:prSet presAssocID="{A4821655-F788-464D-A330-C4A152CA03EA}" presName="desTx" presStyleLbl="fgAcc1" presStyleIdx="0" presStyleCnt="1">
        <dgm:presLayoutVars>
          <dgm:bulletEnabled val="1"/>
        </dgm:presLayoutVars>
      </dgm:prSet>
      <dgm:spPr>
        <a:prstGeom prst="wedgeRoundRectCallout">
          <a:avLst/>
        </a:prstGeom>
      </dgm:spPr>
      <dgm:t>
        <a:bodyPr/>
        <a:lstStyle/>
        <a:p>
          <a:endParaRPr lang="en-US"/>
        </a:p>
      </dgm:t>
    </dgm:pt>
  </dgm:ptLst>
  <dgm:cxnLst>
    <dgm:cxn modelId="{3334F9F3-CF55-4354-8449-0B2C375FB25A}" type="presOf" srcId="{C06B4667-251A-4810-8406-C1D1D81C56EC}" destId="{01AA9E21-2EA1-4DE0-9A0E-570DA25C6790}" srcOrd="0" destOrd="0" presId="urn:microsoft.com/office/officeart/2005/8/layout/process3"/>
    <dgm:cxn modelId="{DC34B55F-DE0E-4B39-95F9-B7AE63FFB49E}" type="presOf" srcId="{A4821655-F788-464D-A330-C4A152CA03EA}" destId="{8EE9EFB8-3959-4C5F-8DF3-4ABAE2C8334B}" srcOrd="0" destOrd="0" presId="urn:microsoft.com/office/officeart/2005/8/layout/process3"/>
    <dgm:cxn modelId="{784D00D4-6CE3-40D9-9FA7-1DA7128B718A}" srcId="{A0AAC6CD-74B7-4AD2-AD85-08F7B3E9B067}" destId="{A4821655-F788-464D-A330-C4A152CA03EA}" srcOrd="0" destOrd="0" parTransId="{6B049F8D-BC93-46D7-81A1-50EB2A4C63B8}" sibTransId="{CEECDC89-0DAB-456B-B774-82AE044D4A5B}"/>
    <dgm:cxn modelId="{910C730B-B9D5-4604-9890-C6084B775D77}" type="presOf" srcId="{A0AAC6CD-74B7-4AD2-AD85-08F7B3E9B067}" destId="{14D55BE7-E1BE-4909-885E-D3D15AAB5B45}" srcOrd="0" destOrd="0" presId="urn:microsoft.com/office/officeart/2005/8/layout/process3"/>
    <dgm:cxn modelId="{5AC9B9F8-4D77-449D-B322-4ED3B0265D51}" type="presOf" srcId="{A697207E-B4C9-43B1-96FD-B9456CFC2708}" destId="{01AA9E21-2EA1-4DE0-9A0E-570DA25C6790}" srcOrd="0" destOrd="1" presId="urn:microsoft.com/office/officeart/2005/8/layout/process3"/>
    <dgm:cxn modelId="{2DDE2B47-EC1D-4A5C-BC0C-ACF4A79E6E9D}" srcId="{A4821655-F788-464D-A330-C4A152CA03EA}" destId="{C06B4667-251A-4810-8406-C1D1D81C56EC}" srcOrd="0" destOrd="0" parTransId="{6E4F06A0-F0DB-4E3F-A52C-0B0BEF73138E}" sibTransId="{E78A0832-C65E-4A8E-8146-055CA2119F2E}"/>
    <dgm:cxn modelId="{D9A07483-C280-4AE1-BEC1-317AB0BC66E8}" type="presOf" srcId="{A4821655-F788-464D-A330-C4A152CA03EA}" destId="{D71C8D4A-C2BE-443C-A724-032D4D4F2EB8}" srcOrd="1" destOrd="0" presId="urn:microsoft.com/office/officeart/2005/8/layout/process3"/>
    <dgm:cxn modelId="{3AB9BEA1-8054-477C-8E6A-C530AD12F00A}" srcId="{A4821655-F788-464D-A330-C4A152CA03EA}" destId="{A697207E-B4C9-43B1-96FD-B9456CFC2708}" srcOrd="1" destOrd="0" parTransId="{68A9C735-CC89-4334-9563-3CD949FCE333}" sibTransId="{066D6EE3-117B-44E0-B8C8-A3348A4C5718}"/>
    <dgm:cxn modelId="{FBE2EEE4-ECDD-4393-B7DC-FC828758293C}" type="presParOf" srcId="{14D55BE7-E1BE-4909-885E-D3D15AAB5B45}" destId="{B45271D3-A277-4611-BF8B-3476FB7DC3F7}" srcOrd="0" destOrd="0" presId="urn:microsoft.com/office/officeart/2005/8/layout/process3"/>
    <dgm:cxn modelId="{7DD2A914-F972-498D-825B-6C3B1FA80653}" type="presParOf" srcId="{B45271D3-A277-4611-BF8B-3476FB7DC3F7}" destId="{8EE9EFB8-3959-4C5F-8DF3-4ABAE2C8334B}" srcOrd="0" destOrd="0" presId="urn:microsoft.com/office/officeart/2005/8/layout/process3"/>
    <dgm:cxn modelId="{3A570A38-5E94-473C-8A05-EFDFA6D7FC35}" type="presParOf" srcId="{B45271D3-A277-4611-BF8B-3476FB7DC3F7}" destId="{D71C8D4A-C2BE-443C-A724-032D4D4F2EB8}" srcOrd="1" destOrd="0" presId="urn:microsoft.com/office/officeart/2005/8/layout/process3"/>
    <dgm:cxn modelId="{EF17F9C6-B717-4D44-956B-77B01A07FD92}" type="presParOf" srcId="{B45271D3-A277-4611-BF8B-3476FB7DC3F7}" destId="{01AA9E21-2EA1-4DE0-9A0E-570DA25C6790}"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E15A4C8-2CDE-47C9-B127-7A37E6DA5628}" type="doc">
      <dgm:prSet loTypeId="urn:microsoft.com/office/officeart/2005/8/layout/vList4#6" loCatId="list" qsTypeId="urn:microsoft.com/office/officeart/2005/8/quickstyle/3d2" qsCatId="3D" csTypeId="urn:microsoft.com/office/officeart/2005/8/colors/accent0_2" csCatId="mainScheme" phldr="1"/>
      <dgm:spPr/>
      <dgm:t>
        <a:bodyPr/>
        <a:lstStyle/>
        <a:p>
          <a:endParaRPr lang="en-US"/>
        </a:p>
      </dgm:t>
    </dgm:pt>
    <dgm:pt modelId="{C3F5127E-B67C-40F1-899E-D5810CA0EA5D}">
      <dgm:prSet custT="1"/>
      <dgm:spPr/>
      <dgm:t>
        <a:bodyPr/>
        <a:lstStyle/>
        <a:p>
          <a:pPr algn="ctr" rtl="1"/>
          <a:r>
            <a:rPr lang="fa-IR" sz="2800" dirty="0" smtClean="0">
              <a:cs typeface="B Titr" pitchFamily="2" charset="-78"/>
            </a:rPr>
            <a:t>                       مدل قیمت‌گذاری </a:t>
          </a:r>
        </a:p>
        <a:p>
          <a:pPr algn="ctr" rtl="1"/>
          <a:r>
            <a:rPr lang="fa-IR" sz="2800" dirty="0" smtClean="0">
              <a:cs typeface="B Titr" pitchFamily="2" charset="-78"/>
            </a:rPr>
            <a:t>                    اختیارمعامله (1973)</a:t>
          </a:r>
          <a:endParaRPr lang="en-US" sz="2800" dirty="0" smtClean="0">
            <a:cs typeface="B Titr" pitchFamily="2" charset="-78"/>
          </a:endParaRPr>
        </a:p>
      </dgm:t>
    </dgm:pt>
    <dgm:pt modelId="{65482088-2C77-4D8C-A3F9-4D2AA375EF94}" type="parTrans" cxnId="{FE028DD7-50EE-4EAD-8817-0B23C875FB05}">
      <dgm:prSet/>
      <dgm:spPr/>
      <dgm:t>
        <a:bodyPr/>
        <a:lstStyle/>
        <a:p>
          <a:endParaRPr lang="en-US"/>
        </a:p>
      </dgm:t>
    </dgm:pt>
    <dgm:pt modelId="{21115B85-6712-43CF-9FAB-671305D4EBA2}" type="sibTrans" cxnId="{FE028DD7-50EE-4EAD-8817-0B23C875FB05}">
      <dgm:prSet/>
      <dgm:spPr/>
      <dgm:t>
        <a:bodyPr/>
        <a:lstStyle/>
        <a:p>
          <a:endParaRPr lang="en-US"/>
        </a:p>
      </dgm:t>
    </dgm:pt>
    <dgm:pt modelId="{7E7BC8EA-20B8-435C-B958-168F586E9DDA}">
      <dgm:prSet/>
      <dgm:spPr/>
      <dgm:t>
        <a:bodyPr/>
        <a:lstStyle/>
        <a:p>
          <a:pPr algn="r" rtl="1"/>
          <a:endParaRPr lang="en-US" sz="5100" dirty="0"/>
        </a:p>
      </dgm:t>
    </dgm:pt>
    <dgm:pt modelId="{5C5654F8-2A5C-40D1-BA26-FEE35838A388}" type="parTrans" cxnId="{72774D16-4B9E-49C4-94C3-3ACD8D09B91B}">
      <dgm:prSet/>
      <dgm:spPr/>
      <dgm:t>
        <a:bodyPr/>
        <a:lstStyle/>
        <a:p>
          <a:endParaRPr lang="en-US"/>
        </a:p>
      </dgm:t>
    </dgm:pt>
    <dgm:pt modelId="{B8532E22-A5C5-47F1-B87B-86C22F567700}" type="sibTrans" cxnId="{72774D16-4B9E-49C4-94C3-3ACD8D09B91B}">
      <dgm:prSet/>
      <dgm:spPr/>
      <dgm:t>
        <a:bodyPr/>
        <a:lstStyle/>
        <a:p>
          <a:endParaRPr lang="en-US"/>
        </a:p>
      </dgm:t>
    </dgm:pt>
    <dgm:pt modelId="{2B51008E-E648-4319-8B65-66A766A9626B}" type="pres">
      <dgm:prSet presAssocID="{1E15A4C8-2CDE-47C9-B127-7A37E6DA5628}" presName="linear" presStyleCnt="0">
        <dgm:presLayoutVars>
          <dgm:dir/>
          <dgm:resizeHandles val="exact"/>
        </dgm:presLayoutVars>
      </dgm:prSet>
      <dgm:spPr/>
      <dgm:t>
        <a:bodyPr/>
        <a:lstStyle/>
        <a:p>
          <a:endParaRPr lang="en-US"/>
        </a:p>
      </dgm:t>
    </dgm:pt>
    <dgm:pt modelId="{C0A44109-FC64-49D4-91F0-1FA973CB645F}" type="pres">
      <dgm:prSet presAssocID="{C3F5127E-B67C-40F1-899E-D5810CA0EA5D}" presName="comp" presStyleCnt="0"/>
      <dgm:spPr/>
    </dgm:pt>
    <dgm:pt modelId="{EFAAC029-5EAE-49B2-8335-91CEFBF661A4}" type="pres">
      <dgm:prSet presAssocID="{C3F5127E-B67C-40F1-899E-D5810CA0EA5D}" presName="box" presStyleLbl="node1" presStyleIdx="0" presStyleCnt="1" custLinFactNeighborX="14706" custLinFactNeighborY="-5117"/>
      <dgm:spPr>
        <a:prstGeom prst="flowChartDocument">
          <a:avLst/>
        </a:prstGeom>
      </dgm:spPr>
      <dgm:t>
        <a:bodyPr/>
        <a:lstStyle/>
        <a:p>
          <a:endParaRPr lang="en-US"/>
        </a:p>
      </dgm:t>
    </dgm:pt>
    <dgm:pt modelId="{5F9DB34B-5932-4C6C-B4DB-BABE8E55C8B0}" type="pres">
      <dgm:prSet presAssocID="{C3F5127E-B67C-40F1-899E-D5810CA0EA5D}" presName="img" presStyleLbl="fgImgPlace1" presStyleIdx="0" presStyleCnt="1" custScaleY="68141" custLinFactNeighborX="-18934" custLinFactNeighborY="-25675"/>
      <dgm:spPr>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dgm:spPr>
      <dgm:t>
        <a:bodyPr/>
        <a:lstStyle/>
        <a:p>
          <a:endParaRPr lang="en-US"/>
        </a:p>
      </dgm:t>
    </dgm:pt>
    <dgm:pt modelId="{1876CC36-AFF7-4117-B3DA-FD39626774FE}" type="pres">
      <dgm:prSet presAssocID="{C3F5127E-B67C-40F1-899E-D5810CA0EA5D}" presName="text" presStyleLbl="node1" presStyleIdx="0" presStyleCnt="1">
        <dgm:presLayoutVars>
          <dgm:bulletEnabled val="1"/>
        </dgm:presLayoutVars>
      </dgm:prSet>
      <dgm:spPr/>
      <dgm:t>
        <a:bodyPr/>
        <a:lstStyle/>
        <a:p>
          <a:endParaRPr lang="en-US"/>
        </a:p>
      </dgm:t>
    </dgm:pt>
  </dgm:ptLst>
  <dgm:cxnLst>
    <dgm:cxn modelId="{FE028DD7-50EE-4EAD-8817-0B23C875FB05}" srcId="{1E15A4C8-2CDE-47C9-B127-7A37E6DA5628}" destId="{C3F5127E-B67C-40F1-899E-D5810CA0EA5D}" srcOrd="0" destOrd="0" parTransId="{65482088-2C77-4D8C-A3F9-4D2AA375EF94}" sibTransId="{21115B85-6712-43CF-9FAB-671305D4EBA2}"/>
    <dgm:cxn modelId="{08E62019-CD4A-4F5F-92B5-F114D9546B50}" type="presOf" srcId="{C3F5127E-B67C-40F1-899E-D5810CA0EA5D}" destId="{EFAAC029-5EAE-49B2-8335-91CEFBF661A4}" srcOrd="0" destOrd="0" presId="urn:microsoft.com/office/officeart/2005/8/layout/vList4#6"/>
    <dgm:cxn modelId="{09076A62-4213-4FE8-9320-27EB96F9E003}" type="presOf" srcId="{7E7BC8EA-20B8-435C-B958-168F586E9DDA}" destId="{EFAAC029-5EAE-49B2-8335-91CEFBF661A4}" srcOrd="0" destOrd="1" presId="urn:microsoft.com/office/officeart/2005/8/layout/vList4#6"/>
    <dgm:cxn modelId="{96395ED0-BB43-4489-BBE0-10BF05B528DD}" type="presOf" srcId="{1E15A4C8-2CDE-47C9-B127-7A37E6DA5628}" destId="{2B51008E-E648-4319-8B65-66A766A9626B}" srcOrd="0" destOrd="0" presId="urn:microsoft.com/office/officeart/2005/8/layout/vList4#6"/>
    <dgm:cxn modelId="{816E14D1-8770-4E9F-85E9-E9C7CC07B9FD}" type="presOf" srcId="{7E7BC8EA-20B8-435C-B958-168F586E9DDA}" destId="{1876CC36-AFF7-4117-B3DA-FD39626774FE}" srcOrd="1" destOrd="1" presId="urn:microsoft.com/office/officeart/2005/8/layout/vList4#6"/>
    <dgm:cxn modelId="{72774D16-4B9E-49C4-94C3-3ACD8D09B91B}" srcId="{C3F5127E-B67C-40F1-899E-D5810CA0EA5D}" destId="{7E7BC8EA-20B8-435C-B958-168F586E9DDA}" srcOrd="0" destOrd="0" parTransId="{5C5654F8-2A5C-40D1-BA26-FEE35838A388}" sibTransId="{B8532E22-A5C5-47F1-B87B-86C22F567700}"/>
    <dgm:cxn modelId="{0DFE33FF-D6A8-45BF-BDA2-46FDDE0DE74D}" type="presOf" srcId="{C3F5127E-B67C-40F1-899E-D5810CA0EA5D}" destId="{1876CC36-AFF7-4117-B3DA-FD39626774FE}" srcOrd="1" destOrd="0" presId="urn:microsoft.com/office/officeart/2005/8/layout/vList4#6"/>
    <dgm:cxn modelId="{BC12B8EB-0AB8-43F7-9D67-6E1323FFB1A6}" type="presParOf" srcId="{2B51008E-E648-4319-8B65-66A766A9626B}" destId="{C0A44109-FC64-49D4-91F0-1FA973CB645F}" srcOrd="0" destOrd="0" presId="urn:microsoft.com/office/officeart/2005/8/layout/vList4#6"/>
    <dgm:cxn modelId="{FE7FE2B8-C8E3-4AEE-AB48-EA624E799F60}" type="presParOf" srcId="{C0A44109-FC64-49D4-91F0-1FA973CB645F}" destId="{EFAAC029-5EAE-49B2-8335-91CEFBF661A4}" srcOrd="0" destOrd="0" presId="urn:microsoft.com/office/officeart/2005/8/layout/vList4#6"/>
    <dgm:cxn modelId="{AB7D38A0-6485-4650-BEEC-111B8F97F241}" type="presParOf" srcId="{C0A44109-FC64-49D4-91F0-1FA973CB645F}" destId="{5F9DB34B-5932-4C6C-B4DB-BABE8E55C8B0}" srcOrd="1" destOrd="0" presId="urn:microsoft.com/office/officeart/2005/8/layout/vList4#6"/>
    <dgm:cxn modelId="{76F75640-D817-40D7-88FA-FDE598D6ACEB}" type="presParOf" srcId="{C0A44109-FC64-49D4-91F0-1FA973CB645F}" destId="{1876CC36-AFF7-4117-B3DA-FD39626774FE}" srcOrd="2" destOrd="0" presId="urn:microsoft.com/office/officeart/2005/8/layout/vList4#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3A9BE30-06D3-4AB6-B300-B2419525CE25}"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87F578F7-C5FE-4A45-A5A0-A15D04662BFD}">
      <dgm:prSet/>
      <dgm:spPr/>
      <dgm:t>
        <a:bodyPr/>
        <a:lstStyle/>
        <a:p>
          <a:pPr algn="ctr" rtl="1"/>
          <a:r>
            <a:rPr lang="fa-IR" smtClean="0">
              <a:cs typeface="B Titr" pitchFamily="2" charset="-78"/>
            </a:rPr>
            <a:t>سوآپ نرخ بهره</a:t>
          </a:r>
          <a:endParaRPr lang="en-US">
            <a:cs typeface="B Titr" pitchFamily="2" charset="-78"/>
          </a:endParaRPr>
        </a:p>
      </dgm:t>
    </dgm:pt>
    <dgm:pt modelId="{FD4869EF-6460-4C1D-88C8-81F0B477043C}" type="parTrans" cxnId="{72CCB4B8-3F85-4221-A183-BD2393A0AC35}">
      <dgm:prSet/>
      <dgm:spPr/>
      <dgm:t>
        <a:bodyPr/>
        <a:lstStyle/>
        <a:p>
          <a:endParaRPr lang="en-US">
            <a:cs typeface="B Titr" pitchFamily="2" charset="-78"/>
          </a:endParaRPr>
        </a:p>
      </dgm:t>
    </dgm:pt>
    <dgm:pt modelId="{B12C684B-4213-40DA-9D4B-B0FB697AACFA}" type="sibTrans" cxnId="{72CCB4B8-3F85-4221-A183-BD2393A0AC35}">
      <dgm:prSet/>
      <dgm:spPr/>
      <dgm:t>
        <a:bodyPr/>
        <a:lstStyle/>
        <a:p>
          <a:endParaRPr lang="en-US">
            <a:cs typeface="B Titr" pitchFamily="2" charset="-78"/>
          </a:endParaRPr>
        </a:p>
      </dgm:t>
    </dgm:pt>
    <dgm:pt modelId="{9A068D14-F1D9-424D-B1A1-1016DAFAF6C9}">
      <dgm:prSet/>
      <dgm:spPr/>
      <dgm:t>
        <a:bodyPr/>
        <a:lstStyle/>
        <a:p>
          <a:pPr algn="l" rtl="0"/>
          <a:r>
            <a:rPr lang="en-US" dirty="0" smtClean="0">
              <a:cs typeface="B Titr" pitchFamily="2" charset="-78"/>
            </a:rPr>
            <a:t>Interest rate swap</a:t>
          </a:r>
          <a:endParaRPr lang="en-US" dirty="0">
            <a:cs typeface="B Titr" pitchFamily="2" charset="-78"/>
          </a:endParaRPr>
        </a:p>
      </dgm:t>
    </dgm:pt>
    <dgm:pt modelId="{1C69E608-8593-4468-B140-665AB96ED69F}" type="parTrans" cxnId="{748B8776-95EE-451B-9914-54A39724286E}">
      <dgm:prSet/>
      <dgm:spPr/>
      <dgm:t>
        <a:bodyPr/>
        <a:lstStyle/>
        <a:p>
          <a:endParaRPr lang="en-US">
            <a:cs typeface="B Titr" pitchFamily="2" charset="-78"/>
          </a:endParaRPr>
        </a:p>
      </dgm:t>
    </dgm:pt>
    <dgm:pt modelId="{A890B9EB-2D8C-4D15-B131-4B2829A871AA}" type="sibTrans" cxnId="{748B8776-95EE-451B-9914-54A39724286E}">
      <dgm:prSet/>
      <dgm:spPr/>
      <dgm:t>
        <a:bodyPr/>
        <a:lstStyle/>
        <a:p>
          <a:endParaRPr lang="en-US">
            <a:cs typeface="B Titr" pitchFamily="2" charset="-78"/>
          </a:endParaRPr>
        </a:p>
      </dgm:t>
    </dgm:pt>
    <dgm:pt modelId="{71E6A807-93BE-46C9-9432-35EAF77854D5}">
      <dgm:prSet/>
      <dgm:spPr/>
      <dgm:t>
        <a:bodyPr/>
        <a:lstStyle/>
        <a:p>
          <a:pPr algn="ctr" rtl="1"/>
          <a:r>
            <a:rPr lang="fa-IR" smtClean="0">
              <a:cs typeface="B Titr" pitchFamily="2" charset="-78"/>
            </a:rPr>
            <a:t>اوراق بهادار با پشتوانه‌ی رهن</a:t>
          </a:r>
          <a:endParaRPr lang="en-US">
            <a:cs typeface="B Titr" pitchFamily="2" charset="-78"/>
          </a:endParaRPr>
        </a:p>
      </dgm:t>
    </dgm:pt>
    <dgm:pt modelId="{13C5E9AC-A840-4CD8-B248-D93DFDA281FC}" type="parTrans" cxnId="{0A8B7471-6492-420E-8362-E3836C9209D0}">
      <dgm:prSet/>
      <dgm:spPr/>
      <dgm:t>
        <a:bodyPr/>
        <a:lstStyle/>
        <a:p>
          <a:endParaRPr lang="en-US">
            <a:cs typeface="B Titr" pitchFamily="2" charset="-78"/>
          </a:endParaRPr>
        </a:p>
      </dgm:t>
    </dgm:pt>
    <dgm:pt modelId="{00F1AC46-DF8F-4097-906B-AFE022062D6A}" type="sibTrans" cxnId="{0A8B7471-6492-420E-8362-E3836C9209D0}">
      <dgm:prSet/>
      <dgm:spPr/>
      <dgm:t>
        <a:bodyPr/>
        <a:lstStyle/>
        <a:p>
          <a:endParaRPr lang="en-US">
            <a:cs typeface="B Titr" pitchFamily="2" charset="-78"/>
          </a:endParaRPr>
        </a:p>
      </dgm:t>
    </dgm:pt>
    <dgm:pt modelId="{E39EE425-C8FC-421A-BC55-F0A27963504E}">
      <dgm:prSet/>
      <dgm:spPr/>
      <dgm:t>
        <a:bodyPr/>
        <a:lstStyle/>
        <a:p>
          <a:pPr algn="l" rtl="0"/>
          <a:r>
            <a:rPr lang="en-US" smtClean="0">
              <a:cs typeface="B Titr" pitchFamily="2" charset="-78"/>
            </a:rPr>
            <a:t>mortgage backed securities</a:t>
          </a:r>
          <a:endParaRPr lang="en-US">
            <a:cs typeface="B Titr" pitchFamily="2" charset="-78"/>
          </a:endParaRPr>
        </a:p>
      </dgm:t>
    </dgm:pt>
    <dgm:pt modelId="{6A5EAD5C-B37E-4EE6-AC79-B55CD3F2F501}" type="parTrans" cxnId="{57E4B55D-B06E-49D5-9FF9-0CBC8EA15384}">
      <dgm:prSet/>
      <dgm:spPr/>
      <dgm:t>
        <a:bodyPr/>
        <a:lstStyle/>
        <a:p>
          <a:endParaRPr lang="en-US">
            <a:cs typeface="B Titr" pitchFamily="2" charset="-78"/>
          </a:endParaRPr>
        </a:p>
      </dgm:t>
    </dgm:pt>
    <dgm:pt modelId="{EDC41271-1AAF-4B3F-AF0F-D88D20E19F4B}" type="sibTrans" cxnId="{57E4B55D-B06E-49D5-9FF9-0CBC8EA15384}">
      <dgm:prSet/>
      <dgm:spPr/>
      <dgm:t>
        <a:bodyPr/>
        <a:lstStyle/>
        <a:p>
          <a:endParaRPr lang="en-US">
            <a:cs typeface="B Titr" pitchFamily="2" charset="-78"/>
          </a:endParaRPr>
        </a:p>
      </dgm:t>
    </dgm:pt>
    <dgm:pt modelId="{D8967D9A-5E5C-4980-B2A3-D8C0E43DE4C1}">
      <dgm:prSet/>
      <dgm:spPr/>
      <dgm:t>
        <a:bodyPr/>
        <a:lstStyle/>
        <a:p>
          <a:pPr algn="ctr" rtl="1"/>
          <a:r>
            <a:rPr lang="fa-IR" smtClean="0">
              <a:cs typeface="B Titr" pitchFamily="2" charset="-78"/>
            </a:rPr>
            <a:t>تعهدات رهنی وثیقه‌دار</a:t>
          </a:r>
          <a:endParaRPr lang="en-US">
            <a:cs typeface="B Titr" pitchFamily="2" charset="-78"/>
          </a:endParaRPr>
        </a:p>
      </dgm:t>
    </dgm:pt>
    <dgm:pt modelId="{0664312D-7BC6-485E-971E-0B62E78D8C66}" type="parTrans" cxnId="{DDC7A96D-586E-40B3-B87A-81C55A51474F}">
      <dgm:prSet/>
      <dgm:spPr/>
      <dgm:t>
        <a:bodyPr/>
        <a:lstStyle/>
        <a:p>
          <a:endParaRPr lang="en-US">
            <a:cs typeface="B Titr" pitchFamily="2" charset="-78"/>
          </a:endParaRPr>
        </a:p>
      </dgm:t>
    </dgm:pt>
    <dgm:pt modelId="{0D6C1E21-CEF5-4014-B60D-76A14CE40403}" type="sibTrans" cxnId="{DDC7A96D-586E-40B3-B87A-81C55A51474F}">
      <dgm:prSet/>
      <dgm:spPr/>
      <dgm:t>
        <a:bodyPr/>
        <a:lstStyle/>
        <a:p>
          <a:endParaRPr lang="en-US">
            <a:cs typeface="B Titr" pitchFamily="2" charset="-78"/>
          </a:endParaRPr>
        </a:p>
      </dgm:t>
    </dgm:pt>
    <dgm:pt modelId="{33DC60F8-74C9-48FB-9D45-D7889DE41378}">
      <dgm:prSet/>
      <dgm:spPr/>
      <dgm:t>
        <a:bodyPr/>
        <a:lstStyle/>
        <a:p>
          <a:pPr algn="l" rtl="0"/>
          <a:r>
            <a:rPr lang="en-US" smtClean="0">
              <a:cs typeface="B Titr" pitchFamily="2" charset="-78"/>
            </a:rPr>
            <a:t>collateralized mortgage obligations</a:t>
          </a:r>
          <a:endParaRPr lang="en-US">
            <a:cs typeface="B Titr" pitchFamily="2" charset="-78"/>
          </a:endParaRPr>
        </a:p>
      </dgm:t>
    </dgm:pt>
    <dgm:pt modelId="{878E4E5A-7888-459A-8392-8D583FF07B4B}" type="parTrans" cxnId="{DEAD0E9F-719A-4DFC-9293-6EC932139926}">
      <dgm:prSet/>
      <dgm:spPr/>
      <dgm:t>
        <a:bodyPr/>
        <a:lstStyle/>
        <a:p>
          <a:endParaRPr lang="en-US">
            <a:cs typeface="B Titr" pitchFamily="2" charset="-78"/>
          </a:endParaRPr>
        </a:p>
      </dgm:t>
    </dgm:pt>
    <dgm:pt modelId="{BBF7B53D-D4FF-4489-8A29-233301ECD324}" type="sibTrans" cxnId="{DEAD0E9F-719A-4DFC-9293-6EC932139926}">
      <dgm:prSet/>
      <dgm:spPr/>
      <dgm:t>
        <a:bodyPr/>
        <a:lstStyle/>
        <a:p>
          <a:endParaRPr lang="en-US">
            <a:cs typeface="B Titr" pitchFamily="2" charset="-78"/>
          </a:endParaRPr>
        </a:p>
      </dgm:t>
    </dgm:pt>
    <dgm:pt modelId="{1AA5888A-8C03-48C6-AE09-B52CEDB2416B}">
      <dgm:prSet/>
      <dgm:spPr/>
      <dgm:t>
        <a:bodyPr/>
        <a:lstStyle/>
        <a:p>
          <a:pPr algn="ctr" rtl="1"/>
          <a:r>
            <a:rPr lang="fa-IR" smtClean="0">
              <a:cs typeface="B Titr" pitchFamily="2" charset="-78"/>
            </a:rPr>
            <a:t>اختیارمعامله روی قرارداد آتی</a:t>
          </a:r>
          <a:endParaRPr lang="en-US">
            <a:cs typeface="B Titr" pitchFamily="2" charset="-78"/>
          </a:endParaRPr>
        </a:p>
      </dgm:t>
    </dgm:pt>
    <dgm:pt modelId="{0F428A2E-3861-4492-9C0B-ED137A50DF9B}" type="parTrans" cxnId="{1B89C2A0-F312-47FC-B70E-AA338A1846CE}">
      <dgm:prSet/>
      <dgm:spPr/>
      <dgm:t>
        <a:bodyPr/>
        <a:lstStyle/>
        <a:p>
          <a:endParaRPr lang="en-US">
            <a:cs typeface="B Titr" pitchFamily="2" charset="-78"/>
          </a:endParaRPr>
        </a:p>
      </dgm:t>
    </dgm:pt>
    <dgm:pt modelId="{E226E63D-639C-4E1D-869E-3EE1AF37425B}" type="sibTrans" cxnId="{1B89C2A0-F312-47FC-B70E-AA338A1846CE}">
      <dgm:prSet/>
      <dgm:spPr/>
      <dgm:t>
        <a:bodyPr/>
        <a:lstStyle/>
        <a:p>
          <a:endParaRPr lang="en-US">
            <a:cs typeface="B Titr" pitchFamily="2" charset="-78"/>
          </a:endParaRPr>
        </a:p>
      </dgm:t>
    </dgm:pt>
    <dgm:pt modelId="{4C1D8083-2B6A-40B9-8B4E-F9BB410F0340}">
      <dgm:prSet/>
      <dgm:spPr/>
      <dgm:t>
        <a:bodyPr/>
        <a:lstStyle/>
        <a:p>
          <a:pPr algn="l" rtl="0"/>
          <a:r>
            <a:rPr lang="en-US" smtClean="0">
              <a:cs typeface="B Titr" pitchFamily="2" charset="-78"/>
            </a:rPr>
            <a:t>option on futures</a:t>
          </a:r>
          <a:endParaRPr lang="en-US">
            <a:cs typeface="B Titr" pitchFamily="2" charset="-78"/>
          </a:endParaRPr>
        </a:p>
      </dgm:t>
    </dgm:pt>
    <dgm:pt modelId="{B5EDCC2E-66A3-4E51-B23E-8E4FCE8BAC98}" type="parTrans" cxnId="{7C8C9EB5-3C78-41AD-A52F-60079D1EFCB5}">
      <dgm:prSet/>
      <dgm:spPr/>
      <dgm:t>
        <a:bodyPr/>
        <a:lstStyle/>
        <a:p>
          <a:endParaRPr lang="en-US">
            <a:cs typeface="B Titr" pitchFamily="2" charset="-78"/>
          </a:endParaRPr>
        </a:p>
      </dgm:t>
    </dgm:pt>
    <dgm:pt modelId="{F8590FF2-A898-41AF-86FA-D6B67A55D27E}" type="sibTrans" cxnId="{7C8C9EB5-3C78-41AD-A52F-60079D1EFCB5}">
      <dgm:prSet/>
      <dgm:spPr/>
      <dgm:t>
        <a:bodyPr/>
        <a:lstStyle/>
        <a:p>
          <a:endParaRPr lang="en-US">
            <a:cs typeface="B Titr" pitchFamily="2" charset="-78"/>
          </a:endParaRPr>
        </a:p>
      </dgm:t>
    </dgm:pt>
    <dgm:pt modelId="{89B6903B-DF79-4142-932E-A1789B080C82}" type="pres">
      <dgm:prSet presAssocID="{E3A9BE30-06D3-4AB6-B300-B2419525CE25}" presName="linear" presStyleCnt="0">
        <dgm:presLayoutVars>
          <dgm:dir/>
          <dgm:animLvl val="lvl"/>
          <dgm:resizeHandles val="exact"/>
        </dgm:presLayoutVars>
      </dgm:prSet>
      <dgm:spPr/>
      <dgm:t>
        <a:bodyPr/>
        <a:lstStyle/>
        <a:p>
          <a:endParaRPr lang="en-US"/>
        </a:p>
      </dgm:t>
    </dgm:pt>
    <dgm:pt modelId="{CD9EE07B-27CD-42E7-9C37-256AE0A275C6}" type="pres">
      <dgm:prSet presAssocID="{87F578F7-C5FE-4A45-A5A0-A15D04662BFD}" presName="parentLin" presStyleCnt="0"/>
      <dgm:spPr/>
    </dgm:pt>
    <dgm:pt modelId="{D7B56BBA-FC8C-4498-A292-7E58AC3BAE50}" type="pres">
      <dgm:prSet presAssocID="{87F578F7-C5FE-4A45-A5A0-A15D04662BFD}" presName="parentLeftMargin" presStyleLbl="node1" presStyleIdx="0" presStyleCnt="4"/>
      <dgm:spPr/>
      <dgm:t>
        <a:bodyPr/>
        <a:lstStyle/>
        <a:p>
          <a:endParaRPr lang="en-US"/>
        </a:p>
      </dgm:t>
    </dgm:pt>
    <dgm:pt modelId="{A7D6C41E-7A57-4BE4-8AC5-EBFB4B360252}" type="pres">
      <dgm:prSet presAssocID="{87F578F7-C5FE-4A45-A5A0-A15D04662BFD}" presName="parentText" presStyleLbl="node1" presStyleIdx="0" presStyleCnt="4">
        <dgm:presLayoutVars>
          <dgm:chMax val="0"/>
          <dgm:bulletEnabled val="1"/>
        </dgm:presLayoutVars>
      </dgm:prSet>
      <dgm:spPr/>
      <dgm:t>
        <a:bodyPr/>
        <a:lstStyle/>
        <a:p>
          <a:endParaRPr lang="en-US"/>
        </a:p>
      </dgm:t>
    </dgm:pt>
    <dgm:pt modelId="{ED05F567-7323-4594-8BE8-2ABB9BDB086B}" type="pres">
      <dgm:prSet presAssocID="{87F578F7-C5FE-4A45-A5A0-A15D04662BFD}" presName="negativeSpace" presStyleCnt="0"/>
      <dgm:spPr/>
    </dgm:pt>
    <dgm:pt modelId="{E16B4BCC-C8B6-4D7D-A86F-6CBD28064DC6}" type="pres">
      <dgm:prSet presAssocID="{87F578F7-C5FE-4A45-A5A0-A15D04662BFD}" presName="childText" presStyleLbl="conFgAcc1" presStyleIdx="0" presStyleCnt="4">
        <dgm:presLayoutVars>
          <dgm:bulletEnabled val="1"/>
        </dgm:presLayoutVars>
      </dgm:prSet>
      <dgm:spPr/>
      <dgm:t>
        <a:bodyPr/>
        <a:lstStyle/>
        <a:p>
          <a:endParaRPr lang="en-US"/>
        </a:p>
      </dgm:t>
    </dgm:pt>
    <dgm:pt modelId="{92B87DEE-B9CE-44AD-A767-9BB63434008A}" type="pres">
      <dgm:prSet presAssocID="{B12C684B-4213-40DA-9D4B-B0FB697AACFA}" presName="spaceBetweenRectangles" presStyleCnt="0"/>
      <dgm:spPr/>
    </dgm:pt>
    <dgm:pt modelId="{3D7BDE60-EE93-43EB-BB95-B5EB752BBB79}" type="pres">
      <dgm:prSet presAssocID="{71E6A807-93BE-46C9-9432-35EAF77854D5}" presName="parentLin" presStyleCnt="0"/>
      <dgm:spPr/>
    </dgm:pt>
    <dgm:pt modelId="{DE210310-E609-4369-BEF4-F4C76D7C2ABA}" type="pres">
      <dgm:prSet presAssocID="{71E6A807-93BE-46C9-9432-35EAF77854D5}" presName="parentLeftMargin" presStyleLbl="node1" presStyleIdx="0" presStyleCnt="4"/>
      <dgm:spPr/>
      <dgm:t>
        <a:bodyPr/>
        <a:lstStyle/>
        <a:p>
          <a:endParaRPr lang="en-US"/>
        </a:p>
      </dgm:t>
    </dgm:pt>
    <dgm:pt modelId="{FA5ABC6F-B0D0-44B0-BF16-A3E21D850CE4}" type="pres">
      <dgm:prSet presAssocID="{71E6A807-93BE-46C9-9432-35EAF77854D5}" presName="parentText" presStyleLbl="node1" presStyleIdx="1" presStyleCnt="4">
        <dgm:presLayoutVars>
          <dgm:chMax val="0"/>
          <dgm:bulletEnabled val="1"/>
        </dgm:presLayoutVars>
      </dgm:prSet>
      <dgm:spPr/>
      <dgm:t>
        <a:bodyPr/>
        <a:lstStyle/>
        <a:p>
          <a:endParaRPr lang="en-US"/>
        </a:p>
      </dgm:t>
    </dgm:pt>
    <dgm:pt modelId="{A993A921-7B12-4635-8E64-B8BBB07E94C3}" type="pres">
      <dgm:prSet presAssocID="{71E6A807-93BE-46C9-9432-35EAF77854D5}" presName="negativeSpace" presStyleCnt="0"/>
      <dgm:spPr/>
    </dgm:pt>
    <dgm:pt modelId="{10111E2D-C2A8-4B95-BFDB-373E805D0A64}" type="pres">
      <dgm:prSet presAssocID="{71E6A807-93BE-46C9-9432-35EAF77854D5}" presName="childText" presStyleLbl="conFgAcc1" presStyleIdx="1" presStyleCnt="4">
        <dgm:presLayoutVars>
          <dgm:bulletEnabled val="1"/>
        </dgm:presLayoutVars>
      </dgm:prSet>
      <dgm:spPr/>
      <dgm:t>
        <a:bodyPr/>
        <a:lstStyle/>
        <a:p>
          <a:endParaRPr lang="en-US"/>
        </a:p>
      </dgm:t>
    </dgm:pt>
    <dgm:pt modelId="{CC89E97E-A788-4070-9903-7E9F88530F7E}" type="pres">
      <dgm:prSet presAssocID="{00F1AC46-DF8F-4097-906B-AFE022062D6A}" presName="spaceBetweenRectangles" presStyleCnt="0"/>
      <dgm:spPr/>
    </dgm:pt>
    <dgm:pt modelId="{D7BF3D42-FBF6-4EEB-9E7F-22DFF24C66DC}" type="pres">
      <dgm:prSet presAssocID="{D8967D9A-5E5C-4980-B2A3-D8C0E43DE4C1}" presName="parentLin" presStyleCnt="0"/>
      <dgm:spPr/>
    </dgm:pt>
    <dgm:pt modelId="{EBE56E72-8CA6-45C1-869D-4C306DD4E4B4}" type="pres">
      <dgm:prSet presAssocID="{D8967D9A-5E5C-4980-B2A3-D8C0E43DE4C1}" presName="parentLeftMargin" presStyleLbl="node1" presStyleIdx="1" presStyleCnt="4"/>
      <dgm:spPr/>
      <dgm:t>
        <a:bodyPr/>
        <a:lstStyle/>
        <a:p>
          <a:endParaRPr lang="en-US"/>
        </a:p>
      </dgm:t>
    </dgm:pt>
    <dgm:pt modelId="{867DA8E4-4A9D-40F6-9BD7-0DBE2E7CDB06}" type="pres">
      <dgm:prSet presAssocID="{D8967D9A-5E5C-4980-B2A3-D8C0E43DE4C1}" presName="parentText" presStyleLbl="node1" presStyleIdx="2" presStyleCnt="4">
        <dgm:presLayoutVars>
          <dgm:chMax val="0"/>
          <dgm:bulletEnabled val="1"/>
        </dgm:presLayoutVars>
      </dgm:prSet>
      <dgm:spPr/>
      <dgm:t>
        <a:bodyPr/>
        <a:lstStyle/>
        <a:p>
          <a:endParaRPr lang="en-US"/>
        </a:p>
      </dgm:t>
    </dgm:pt>
    <dgm:pt modelId="{29379CEF-0033-41F7-B419-21452EA0E8C0}" type="pres">
      <dgm:prSet presAssocID="{D8967D9A-5E5C-4980-B2A3-D8C0E43DE4C1}" presName="negativeSpace" presStyleCnt="0"/>
      <dgm:spPr/>
    </dgm:pt>
    <dgm:pt modelId="{26C7F570-518B-472B-A261-752059DB5B8E}" type="pres">
      <dgm:prSet presAssocID="{D8967D9A-5E5C-4980-B2A3-D8C0E43DE4C1}" presName="childText" presStyleLbl="conFgAcc1" presStyleIdx="2" presStyleCnt="4">
        <dgm:presLayoutVars>
          <dgm:bulletEnabled val="1"/>
        </dgm:presLayoutVars>
      </dgm:prSet>
      <dgm:spPr/>
      <dgm:t>
        <a:bodyPr/>
        <a:lstStyle/>
        <a:p>
          <a:endParaRPr lang="en-US"/>
        </a:p>
      </dgm:t>
    </dgm:pt>
    <dgm:pt modelId="{9E9661E2-2ECA-4A6D-A328-2A88B593445A}" type="pres">
      <dgm:prSet presAssocID="{0D6C1E21-CEF5-4014-B60D-76A14CE40403}" presName="spaceBetweenRectangles" presStyleCnt="0"/>
      <dgm:spPr/>
    </dgm:pt>
    <dgm:pt modelId="{A8FF7CF3-D31B-4F13-8A16-1704BCE13213}" type="pres">
      <dgm:prSet presAssocID="{1AA5888A-8C03-48C6-AE09-B52CEDB2416B}" presName="parentLin" presStyleCnt="0"/>
      <dgm:spPr/>
    </dgm:pt>
    <dgm:pt modelId="{092316F3-40BF-4243-8946-074A8D5E9A31}" type="pres">
      <dgm:prSet presAssocID="{1AA5888A-8C03-48C6-AE09-B52CEDB2416B}" presName="parentLeftMargin" presStyleLbl="node1" presStyleIdx="2" presStyleCnt="4"/>
      <dgm:spPr/>
      <dgm:t>
        <a:bodyPr/>
        <a:lstStyle/>
        <a:p>
          <a:endParaRPr lang="en-US"/>
        </a:p>
      </dgm:t>
    </dgm:pt>
    <dgm:pt modelId="{A3D942AE-43EA-4D01-A7E3-D09473E99D9F}" type="pres">
      <dgm:prSet presAssocID="{1AA5888A-8C03-48C6-AE09-B52CEDB2416B}" presName="parentText" presStyleLbl="node1" presStyleIdx="3" presStyleCnt="4">
        <dgm:presLayoutVars>
          <dgm:chMax val="0"/>
          <dgm:bulletEnabled val="1"/>
        </dgm:presLayoutVars>
      </dgm:prSet>
      <dgm:spPr/>
      <dgm:t>
        <a:bodyPr/>
        <a:lstStyle/>
        <a:p>
          <a:endParaRPr lang="en-US"/>
        </a:p>
      </dgm:t>
    </dgm:pt>
    <dgm:pt modelId="{8E2F735B-D6B4-4673-A9B8-B367DCA8AD40}" type="pres">
      <dgm:prSet presAssocID="{1AA5888A-8C03-48C6-AE09-B52CEDB2416B}" presName="negativeSpace" presStyleCnt="0"/>
      <dgm:spPr/>
    </dgm:pt>
    <dgm:pt modelId="{B5C9AC74-F22A-4EF7-9B9C-AF87B18F3C85}" type="pres">
      <dgm:prSet presAssocID="{1AA5888A-8C03-48C6-AE09-B52CEDB2416B}" presName="childText" presStyleLbl="conFgAcc1" presStyleIdx="3" presStyleCnt="4">
        <dgm:presLayoutVars>
          <dgm:bulletEnabled val="1"/>
        </dgm:presLayoutVars>
      </dgm:prSet>
      <dgm:spPr/>
      <dgm:t>
        <a:bodyPr/>
        <a:lstStyle/>
        <a:p>
          <a:endParaRPr lang="en-US"/>
        </a:p>
      </dgm:t>
    </dgm:pt>
  </dgm:ptLst>
  <dgm:cxnLst>
    <dgm:cxn modelId="{748B8776-95EE-451B-9914-54A39724286E}" srcId="{87F578F7-C5FE-4A45-A5A0-A15D04662BFD}" destId="{9A068D14-F1D9-424D-B1A1-1016DAFAF6C9}" srcOrd="0" destOrd="0" parTransId="{1C69E608-8593-4468-B140-665AB96ED69F}" sibTransId="{A890B9EB-2D8C-4D15-B131-4B2829A871AA}"/>
    <dgm:cxn modelId="{46AEA4E6-B6AF-4F8D-86DC-7B236F0EA1C8}" type="presOf" srcId="{E39EE425-C8FC-421A-BC55-F0A27963504E}" destId="{10111E2D-C2A8-4B95-BFDB-373E805D0A64}" srcOrd="0" destOrd="0" presId="urn:microsoft.com/office/officeart/2005/8/layout/list1"/>
    <dgm:cxn modelId="{BE7035A4-F847-4987-91F1-CC749BC00FAC}" type="presOf" srcId="{D8967D9A-5E5C-4980-B2A3-D8C0E43DE4C1}" destId="{EBE56E72-8CA6-45C1-869D-4C306DD4E4B4}" srcOrd="0" destOrd="0" presId="urn:microsoft.com/office/officeart/2005/8/layout/list1"/>
    <dgm:cxn modelId="{72CCB4B8-3F85-4221-A183-BD2393A0AC35}" srcId="{E3A9BE30-06D3-4AB6-B300-B2419525CE25}" destId="{87F578F7-C5FE-4A45-A5A0-A15D04662BFD}" srcOrd="0" destOrd="0" parTransId="{FD4869EF-6460-4C1D-88C8-81F0B477043C}" sibTransId="{B12C684B-4213-40DA-9D4B-B0FB697AACFA}"/>
    <dgm:cxn modelId="{8AA2BC42-1DFD-486A-8F7B-C984063E0C57}" type="presOf" srcId="{87F578F7-C5FE-4A45-A5A0-A15D04662BFD}" destId="{D7B56BBA-FC8C-4498-A292-7E58AC3BAE50}" srcOrd="0" destOrd="0" presId="urn:microsoft.com/office/officeart/2005/8/layout/list1"/>
    <dgm:cxn modelId="{DEAD0E9F-719A-4DFC-9293-6EC932139926}" srcId="{D8967D9A-5E5C-4980-B2A3-D8C0E43DE4C1}" destId="{33DC60F8-74C9-48FB-9D45-D7889DE41378}" srcOrd="0" destOrd="0" parTransId="{878E4E5A-7888-459A-8392-8D583FF07B4B}" sibTransId="{BBF7B53D-D4FF-4489-8A29-233301ECD324}"/>
    <dgm:cxn modelId="{23F3DDBF-D474-488B-98E9-4731F22A5D47}" type="presOf" srcId="{71E6A807-93BE-46C9-9432-35EAF77854D5}" destId="{FA5ABC6F-B0D0-44B0-BF16-A3E21D850CE4}" srcOrd="1" destOrd="0" presId="urn:microsoft.com/office/officeart/2005/8/layout/list1"/>
    <dgm:cxn modelId="{6157D7E8-E75C-4EBF-82D9-47E28F5D55FB}" type="presOf" srcId="{4C1D8083-2B6A-40B9-8B4E-F9BB410F0340}" destId="{B5C9AC74-F22A-4EF7-9B9C-AF87B18F3C85}" srcOrd="0" destOrd="0" presId="urn:microsoft.com/office/officeart/2005/8/layout/list1"/>
    <dgm:cxn modelId="{7C8C9EB5-3C78-41AD-A52F-60079D1EFCB5}" srcId="{1AA5888A-8C03-48C6-AE09-B52CEDB2416B}" destId="{4C1D8083-2B6A-40B9-8B4E-F9BB410F0340}" srcOrd="0" destOrd="0" parTransId="{B5EDCC2E-66A3-4E51-B23E-8E4FCE8BAC98}" sibTransId="{F8590FF2-A898-41AF-86FA-D6B67A55D27E}"/>
    <dgm:cxn modelId="{6944A663-451F-47C4-9EE1-49BA0EA20D18}" type="presOf" srcId="{D8967D9A-5E5C-4980-B2A3-D8C0E43DE4C1}" destId="{867DA8E4-4A9D-40F6-9BD7-0DBE2E7CDB06}" srcOrd="1" destOrd="0" presId="urn:microsoft.com/office/officeart/2005/8/layout/list1"/>
    <dgm:cxn modelId="{1B89C2A0-F312-47FC-B70E-AA338A1846CE}" srcId="{E3A9BE30-06D3-4AB6-B300-B2419525CE25}" destId="{1AA5888A-8C03-48C6-AE09-B52CEDB2416B}" srcOrd="3" destOrd="0" parTransId="{0F428A2E-3861-4492-9C0B-ED137A50DF9B}" sibTransId="{E226E63D-639C-4E1D-869E-3EE1AF37425B}"/>
    <dgm:cxn modelId="{54089B7D-CA8E-4E3A-B609-DA982B72705C}" type="presOf" srcId="{33DC60F8-74C9-48FB-9D45-D7889DE41378}" destId="{26C7F570-518B-472B-A261-752059DB5B8E}" srcOrd="0" destOrd="0" presId="urn:microsoft.com/office/officeart/2005/8/layout/list1"/>
    <dgm:cxn modelId="{A47BCB6A-8532-4165-9ECA-CAECCD6CA9A6}" type="presOf" srcId="{87F578F7-C5FE-4A45-A5A0-A15D04662BFD}" destId="{A7D6C41E-7A57-4BE4-8AC5-EBFB4B360252}" srcOrd="1" destOrd="0" presId="urn:microsoft.com/office/officeart/2005/8/layout/list1"/>
    <dgm:cxn modelId="{57E4B55D-B06E-49D5-9FF9-0CBC8EA15384}" srcId="{71E6A807-93BE-46C9-9432-35EAF77854D5}" destId="{E39EE425-C8FC-421A-BC55-F0A27963504E}" srcOrd="0" destOrd="0" parTransId="{6A5EAD5C-B37E-4EE6-AC79-B55CD3F2F501}" sibTransId="{EDC41271-1AAF-4B3F-AF0F-D88D20E19F4B}"/>
    <dgm:cxn modelId="{92C0E21B-99D6-4BF2-BE78-507549CC7A77}" type="presOf" srcId="{1AA5888A-8C03-48C6-AE09-B52CEDB2416B}" destId="{092316F3-40BF-4243-8946-074A8D5E9A31}" srcOrd="0" destOrd="0" presId="urn:microsoft.com/office/officeart/2005/8/layout/list1"/>
    <dgm:cxn modelId="{7B82302B-C8A9-437C-9FC4-3668F1FCF5AF}" type="presOf" srcId="{71E6A807-93BE-46C9-9432-35EAF77854D5}" destId="{DE210310-E609-4369-BEF4-F4C76D7C2ABA}" srcOrd="0" destOrd="0" presId="urn:microsoft.com/office/officeart/2005/8/layout/list1"/>
    <dgm:cxn modelId="{DDC7A96D-586E-40B3-B87A-81C55A51474F}" srcId="{E3A9BE30-06D3-4AB6-B300-B2419525CE25}" destId="{D8967D9A-5E5C-4980-B2A3-D8C0E43DE4C1}" srcOrd="2" destOrd="0" parTransId="{0664312D-7BC6-485E-971E-0B62E78D8C66}" sibTransId="{0D6C1E21-CEF5-4014-B60D-76A14CE40403}"/>
    <dgm:cxn modelId="{0A8B7471-6492-420E-8362-E3836C9209D0}" srcId="{E3A9BE30-06D3-4AB6-B300-B2419525CE25}" destId="{71E6A807-93BE-46C9-9432-35EAF77854D5}" srcOrd="1" destOrd="0" parTransId="{13C5E9AC-A840-4CD8-B248-D93DFDA281FC}" sibTransId="{00F1AC46-DF8F-4097-906B-AFE022062D6A}"/>
    <dgm:cxn modelId="{0E1D8606-27D8-4848-85FA-E88C98ED409E}" type="presOf" srcId="{1AA5888A-8C03-48C6-AE09-B52CEDB2416B}" destId="{A3D942AE-43EA-4D01-A7E3-D09473E99D9F}" srcOrd="1" destOrd="0" presId="urn:microsoft.com/office/officeart/2005/8/layout/list1"/>
    <dgm:cxn modelId="{EF4B363E-B91B-4E14-A9D1-B612ED680362}" type="presOf" srcId="{9A068D14-F1D9-424D-B1A1-1016DAFAF6C9}" destId="{E16B4BCC-C8B6-4D7D-A86F-6CBD28064DC6}" srcOrd="0" destOrd="0" presId="urn:microsoft.com/office/officeart/2005/8/layout/list1"/>
    <dgm:cxn modelId="{C8B5B443-8D17-4BCC-B22B-CF5BBA0770B1}" type="presOf" srcId="{E3A9BE30-06D3-4AB6-B300-B2419525CE25}" destId="{89B6903B-DF79-4142-932E-A1789B080C82}" srcOrd="0" destOrd="0" presId="urn:microsoft.com/office/officeart/2005/8/layout/list1"/>
    <dgm:cxn modelId="{9992C6C8-6AB6-4AB7-8296-66DCD23EFEE7}" type="presParOf" srcId="{89B6903B-DF79-4142-932E-A1789B080C82}" destId="{CD9EE07B-27CD-42E7-9C37-256AE0A275C6}" srcOrd="0" destOrd="0" presId="urn:microsoft.com/office/officeart/2005/8/layout/list1"/>
    <dgm:cxn modelId="{74391362-43F8-4C6E-A698-458F678DFC7D}" type="presParOf" srcId="{CD9EE07B-27CD-42E7-9C37-256AE0A275C6}" destId="{D7B56BBA-FC8C-4498-A292-7E58AC3BAE50}" srcOrd="0" destOrd="0" presId="urn:microsoft.com/office/officeart/2005/8/layout/list1"/>
    <dgm:cxn modelId="{3C3062B7-D24B-41BF-863D-1AE52A248175}" type="presParOf" srcId="{CD9EE07B-27CD-42E7-9C37-256AE0A275C6}" destId="{A7D6C41E-7A57-4BE4-8AC5-EBFB4B360252}" srcOrd="1" destOrd="0" presId="urn:microsoft.com/office/officeart/2005/8/layout/list1"/>
    <dgm:cxn modelId="{4CBA2BC7-5FDF-4F38-BA79-4F44E89E0AE2}" type="presParOf" srcId="{89B6903B-DF79-4142-932E-A1789B080C82}" destId="{ED05F567-7323-4594-8BE8-2ABB9BDB086B}" srcOrd="1" destOrd="0" presId="urn:microsoft.com/office/officeart/2005/8/layout/list1"/>
    <dgm:cxn modelId="{1387BE73-420C-472D-988F-B51D5ED1526F}" type="presParOf" srcId="{89B6903B-DF79-4142-932E-A1789B080C82}" destId="{E16B4BCC-C8B6-4D7D-A86F-6CBD28064DC6}" srcOrd="2" destOrd="0" presId="urn:microsoft.com/office/officeart/2005/8/layout/list1"/>
    <dgm:cxn modelId="{7DEB6B9E-04B2-41FB-8C29-FD589C840521}" type="presParOf" srcId="{89B6903B-DF79-4142-932E-A1789B080C82}" destId="{92B87DEE-B9CE-44AD-A767-9BB63434008A}" srcOrd="3" destOrd="0" presId="urn:microsoft.com/office/officeart/2005/8/layout/list1"/>
    <dgm:cxn modelId="{8C140CE2-D4A0-4218-952D-A2E87EB5BBF4}" type="presParOf" srcId="{89B6903B-DF79-4142-932E-A1789B080C82}" destId="{3D7BDE60-EE93-43EB-BB95-B5EB752BBB79}" srcOrd="4" destOrd="0" presId="urn:microsoft.com/office/officeart/2005/8/layout/list1"/>
    <dgm:cxn modelId="{C6601AC7-564A-4DBB-AE4E-8EEE38EA435B}" type="presParOf" srcId="{3D7BDE60-EE93-43EB-BB95-B5EB752BBB79}" destId="{DE210310-E609-4369-BEF4-F4C76D7C2ABA}" srcOrd="0" destOrd="0" presId="urn:microsoft.com/office/officeart/2005/8/layout/list1"/>
    <dgm:cxn modelId="{CE42BB9E-49C5-4902-BEDD-1AE1F8C3C0C5}" type="presParOf" srcId="{3D7BDE60-EE93-43EB-BB95-B5EB752BBB79}" destId="{FA5ABC6F-B0D0-44B0-BF16-A3E21D850CE4}" srcOrd="1" destOrd="0" presId="urn:microsoft.com/office/officeart/2005/8/layout/list1"/>
    <dgm:cxn modelId="{B8F6D27A-FCDB-4170-A8EB-E2DCE30304DD}" type="presParOf" srcId="{89B6903B-DF79-4142-932E-A1789B080C82}" destId="{A993A921-7B12-4635-8E64-B8BBB07E94C3}" srcOrd="5" destOrd="0" presId="urn:microsoft.com/office/officeart/2005/8/layout/list1"/>
    <dgm:cxn modelId="{B8FAB629-2CE1-424B-A8A1-4FCDFDF25CF4}" type="presParOf" srcId="{89B6903B-DF79-4142-932E-A1789B080C82}" destId="{10111E2D-C2A8-4B95-BFDB-373E805D0A64}" srcOrd="6" destOrd="0" presId="urn:microsoft.com/office/officeart/2005/8/layout/list1"/>
    <dgm:cxn modelId="{AADD8E96-7F1B-420D-B719-FA591017BC77}" type="presParOf" srcId="{89B6903B-DF79-4142-932E-A1789B080C82}" destId="{CC89E97E-A788-4070-9903-7E9F88530F7E}" srcOrd="7" destOrd="0" presId="urn:microsoft.com/office/officeart/2005/8/layout/list1"/>
    <dgm:cxn modelId="{E363CE0E-CA2D-4A21-9BDE-8D0159575AD8}" type="presParOf" srcId="{89B6903B-DF79-4142-932E-A1789B080C82}" destId="{D7BF3D42-FBF6-4EEB-9E7F-22DFF24C66DC}" srcOrd="8" destOrd="0" presId="urn:microsoft.com/office/officeart/2005/8/layout/list1"/>
    <dgm:cxn modelId="{CC5BB225-3C59-4D40-AC3E-61E76E690305}" type="presParOf" srcId="{D7BF3D42-FBF6-4EEB-9E7F-22DFF24C66DC}" destId="{EBE56E72-8CA6-45C1-869D-4C306DD4E4B4}" srcOrd="0" destOrd="0" presId="urn:microsoft.com/office/officeart/2005/8/layout/list1"/>
    <dgm:cxn modelId="{443CBA92-7E45-4EA2-9BFA-0749E01F0F4A}" type="presParOf" srcId="{D7BF3D42-FBF6-4EEB-9E7F-22DFF24C66DC}" destId="{867DA8E4-4A9D-40F6-9BD7-0DBE2E7CDB06}" srcOrd="1" destOrd="0" presId="urn:microsoft.com/office/officeart/2005/8/layout/list1"/>
    <dgm:cxn modelId="{0CB8872A-AE11-43D3-A5E5-3DEC4DD9294F}" type="presParOf" srcId="{89B6903B-DF79-4142-932E-A1789B080C82}" destId="{29379CEF-0033-41F7-B419-21452EA0E8C0}" srcOrd="9" destOrd="0" presId="urn:microsoft.com/office/officeart/2005/8/layout/list1"/>
    <dgm:cxn modelId="{2642BECC-7114-4795-9D8E-905DA8500720}" type="presParOf" srcId="{89B6903B-DF79-4142-932E-A1789B080C82}" destId="{26C7F570-518B-472B-A261-752059DB5B8E}" srcOrd="10" destOrd="0" presId="urn:microsoft.com/office/officeart/2005/8/layout/list1"/>
    <dgm:cxn modelId="{FED74A71-25CD-46F6-992D-8DED57BF75D3}" type="presParOf" srcId="{89B6903B-DF79-4142-932E-A1789B080C82}" destId="{9E9661E2-2ECA-4A6D-A328-2A88B593445A}" srcOrd="11" destOrd="0" presId="urn:microsoft.com/office/officeart/2005/8/layout/list1"/>
    <dgm:cxn modelId="{6F81DBB8-8C29-4712-B9E7-DFB7F96CE84A}" type="presParOf" srcId="{89B6903B-DF79-4142-932E-A1789B080C82}" destId="{A8FF7CF3-D31B-4F13-8A16-1704BCE13213}" srcOrd="12" destOrd="0" presId="urn:microsoft.com/office/officeart/2005/8/layout/list1"/>
    <dgm:cxn modelId="{3DF4632F-1374-453F-B862-5B02919F647F}" type="presParOf" srcId="{A8FF7CF3-D31B-4F13-8A16-1704BCE13213}" destId="{092316F3-40BF-4243-8946-074A8D5E9A31}" srcOrd="0" destOrd="0" presId="urn:microsoft.com/office/officeart/2005/8/layout/list1"/>
    <dgm:cxn modelId="{398156E9-5707-4708-AD1D-22DC3230DC80}" type="presParOf" srcId="{A8FF7CF3-D31B-4F13-8A16-1704BCE13213}" destId="{A3D942AE-43EA-4D01-A7E3-D09473E99D9F}" srcOrd="1" destOrd="0" presId="urn:microsoft.com/office/officeart/2005/8/layout/list1"/>
    <dgm:cxn modelId="{D7B64521-2FE7-48B3-B5B0-4B03E0E4FE9C}" type="presParOf" srcId="{89B6903B-DF79-4142-932E-A1789B080C82}" destId="{8E2F735B-D6B4-4673-A9B8-B367DCA8AD40}" srcOrd="13" destOrd="0" presId="urn:microsoft.com/office/officeart/2005/8/layout/list1"/>
    <dgm:cxn modelId="{5F4CD222-E9F1-405C-9CF1-1B7FF1E0ACB6}" type="presParOf" srcId="{89B6903B-DF79-4142-932E-A1789B080C82}" destId="{B5C9AC74-F22A-4EF7-9B9C-AF87B18F3C85}"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6F7BC21-CBA8-4911-A161-FF36883FAF7E}" type="doc">
      <dgm:prSet loTypeId="urn:microsoft.com/office/officeart/2005/8/layout/hList3" loCatId="list" qsTypeId="urn:microsoft.com/office/officeart/2005/8/quickstyle/simple1" qsCatId="simple" csTypeId="urn:microsoft.com/office/officeart/2005/8/colors/accent1_1" csCatId="accent1" phldr="1"/>
      <dgm:spPr/>
      <dgm:t>
        <a:bodyPr/>
        <a:lstStyle/>
        <a:p>
          <a:endParaRPr lang="en-US"/>
        </a:p>
      </dgm:t>
    </dgm:pt>
    <dgm:pt modelId="{D472310B-4A00-4F78-A783-324CC5CB4198}">
      <dgm:prSet/>
      <dgm:spPr/>
      <dgm:t>
        <a:bodyPr/>
        <a:lstStyle/>
        <a:p>
          <a:pPr rtl="1"/>
          <a:r>
            <a:rPr lang="fa-IR" dirty="0" smtClean="0">
              <a:cs typeface="B Zar" pitchFamily="2" charset="-78"/>
            </a:rPr>
            <a:t>ریاضی‌دانان مالی به شکل وسیعی از اصل عدم‌وجود آربیتراژ استفاده می‌کنند:</a:t>
          </a:r>
          <a:endParaRPr lang="en-US" dirty="0">
            <a:cs typeface="B Zar" pitchFamily="2" charset="-78"/>
          </a:endParaRPr>
        </a:p>
      </dgm:t>
    </dgm:pt>
    <dgm:pt modelId="{A82877C2-3D78-4C86-AF56-F1D7D6C5CFEC}" type="parTrans" cxnId="{28F0A7E4-28FE-4E05-9650-16F2BF16A850}">
      <dgm:prSet/>
      <dgm:spPr/>
      <dgm:t>
        <a:bodyPr/>
        <a:lstStyle/>
        <a:p>
          <a:endParaRPr lang="en-US">
            <a:cs typeface="B Zar" pitchFamily="2" charset="-78"/>
          </a:endParaRPr>
        </a:p>
      </dgm:t>
    </dgm:pt>
    <dgm:pt modelId="{7C4C28EA-49C9-4F2F-A1B5-4B84A253A5FF}" type="sibTrans" cxnId="{28F0A7E4-28FE-4E05-9650-16F2BF16A850}">
      <dgm:prSet/>
      <dgm:spPr/>
      <dgm:t>
        <a:bodyPr/>
        <a:lstStyle/>
        <a:p>
          <a:endParaRPr lang="en-US">
            <a:cs typeface="B Zar" pitchFamily="2" charset="-78"/>
          </a:endParaRPr>
        </a:p>
      </dgm:t>
    </dgm:pt>
    <dgm:pt modelId="{FE614B9D-B3CD-4319-BB0C-2445E507ED6E}">
      <dgm:prSet/>
      <dgm:spPr/>
      <dgm:t>
        <a:bodyPr/>
        <a:lstStyle/>
        <a:p>
          <a:pPr rtl="1"/>
          <a:r>
            <a:rPr lang="fa-IR" dirty="0" smtClean="0">
              <a:cs typeface="B Zar" pitchFamily="2" charset="-78"/>
            </a:rPr>
            <a:t>ناهار مجانی وجود ندارد.</a:t>
          </a:r>
          <a:endParaRPr lang="en-US" dirty="0">
            <a:cs typeface="B Zar" pitchFamily="2" charset="-78"/>
          </a:endParaRPr>
        </a:p>
      </dgm:t>
    </dgm:pt>
    <dgm:pt modelId="{43C4B843-D56B-4894-AC57-D7483F0ACE82}" type="parTrans" cxnId="{9DAC53F9-416F-43AD-9BF4-955C87C6C99D}">
      <dgm:prSet/>
      <dgm:spPr/>
      <dgm:t>
        <a:bodyPr/>
        <a:lstStyle/>
        <a:p>
          <a:endParaRPr lang="en-US">
            <a:cs typeface="B Zar" pitchFamily="2" charset="-78"/>
          </a:endParaRPr>
        </a:p>
      </dgm:t>
    </dgm:pt>
    <dgm:pt modelId="{3B62D0E9-6FF0-4A25-92DA-4519841F57F9}" type="sibTrans" cxnId="{9DAC53F9-416F-43AD-9BF4-955C87C6C99D}">
      <dgm:prSet/>
      <dgm:spPr/>
      <dgm:t>
        <a:bodyPr/>
        <a:lstStyle/>
        <a:p>
          <a:endParaRPr lang="en-US">
            <a:cs typeface="B Zar" pitchFamily="2" charset="-78"/>
          </a:endParaRPr>
        </a:p>
      </dgm:t>
    </dgm:pt>
    <dgm:pt modelId="{A3E6A059-E969-41F7-97AD-99C706115439}" type="pres">
      <dgm:prSet presAssocID="{C6F7BC21-CBA8-4911-A161-FF36883FAF7E}" presName="composite" presStyleCnt="0">
        <dgm:presLayoutVars>
          <dgm:chMax val="1"/>
          <dgm:dir/>
          <dgm:resizeHandles val="exact"/>
        </dgm:presLayoutVars>
      </dgm:prSet>
      <dgm:spPr/>
      <dgm:t>
        <a:bodyPr/>
        <a:lstStyle/>
        <a:p>
          <a:endParaRPr lang="en-US"/>
        </a:p>
      </dgm:t>
    </dgm:pt>
    <dgm:pt modelId="{14150196-8329-4226-B215-7274091A402C}" type="pres">
      <dgm:prSet presAssocID="{D472310B-4A00-4F78-A783-324CC5CB4198}" presName="roof" presStyleLbl="dkBgShp" presStyleIdx="0" presStyleCnt="2"/>
      <dgm:spPr/>
      <dgm:t>
        <a:bodyPr/>
        <a:lstStyle/>
        <a:p>
          <a:endParaRPr lang="en-US"/>
        </a:p>
      </dgm:t>
    </dgm:pt>
    <dgm:pt modelId="{2ED91984-80F9-461B-87BF-CC937CC5719A}" type="pres">
      <dgm:prSet presAssocID="{D472310B-4A00-4F78-A783-324CC5CB4198}" presName="pillars" presStyleCnt="0"/>
      <dgm:spPr/>
    </dgm:pt>
    <dgm:pt modelId="{2568725F-8439-4E93-B5B0-BBCADB08FDEE}" type="pres">
      <dgm:prSet presAssocID="{D472310B-4A00-4F78-A783-324CC5CB4198}" presName="pillar1" presStyleLbl="node1" presStyleIdx="0" presStyleCnt="1">
        <dgm:presLayoutVars>
          <dgm:bulletEnabled val="1"/>
        </dgm:presLayoutVars>
      </dgm:prSet>
      <dgm:spPr/>
      <dgm:t>
        <a:bodyPr/>
        <a:lstStyle/>
        <a:p>
          <a:endParaRPr lang="en-US"/>
        </a:p>
      </dgm:t>
    </dgm:pt>
    <dgm:pt modelId="{C22C4A21-2298-4C64-97C1-977C6E2D11B5}" type="pres">
      <dgm:prSet presAssocID="{D472310B-4A00-4F78-A783-324CC5CB4198}" presName="base" presStyleLbl="dkBgShp" presStyleIdx="1" presStyleCnt="2"/>
      <dgm:spPr/>
    </dgm:pt>
  </dgm:ptLst>
  <dgm:cxnLst>
    <dgm:cxn modelId="{A431F861-B8A2-43AF-8C7E-0AE7F5FBFB85}" type="presOf" srcId="{FE614B9D-B3CD-4319-BB0C-2445E507ED6E}" destId="{2568725F-8439-4E93-B5B0-BBCADB08FDEE}" srcOrd="0" destOrd="0" presId="urn:microsoft.com/office/officeart/2005/8/layout/hList3"/>
    <dgm:cxn modelId="{437A0441-161A-43BF-ACDB-2563B33730FD}" type="presOf" srcId="{C6F7BC21-CBA8-4911-A161-FF36883FAF7E}" destId="{A3E6A059-E969-41F7-97AD-99C706115439}" srcOrd="0" destOrd="0" presId="urn:microsoft.com/office/officeart/2005/8/layout/hList3"/>
    <dgm:cxn modelId="{7CAE7F47-AFAC-42A8-833E-5F103E566290}" type="presOf" srcId="{D472310B-4A00-4F78-A783-324CC5CB4198}" destId="{14150196-8329-4226-B215-7274091A402C}" srcOrd="0" destOrd="0" presId="urn:microsoft.com/office/officeart/2005/8/layout/hList3"/>
    <dgm:cxn modelId="{28F0A7E4-28FE-4E05-9650-16F2BF16A850}" srcId="{C6F7BC21-CBA8-4911-A161-FF36883FAF7E}" destId="{D472310B-4A00-4F78-A783-324CC5CB4198}" srcOrd="0" destOrd="0" parTransId="{A82877C2-3D78-4C86-AF56-F1D7D6C5CFEC}" sibTransId="{7C4C28EA-49C9-4F2F-A1B5-4B84A253A5FF}"/>
    <dgm:cxn modelId="{9DAC53F9-416F-43AD-9BF4-955C87C6C99D}" srcId="{D472310B-4A00-4F78-A783-324CC5CB4198}" destId="{FE614B9D-B3CD-4319-BB0C-2445E507ED6E}" srcOrd="0" destOrd="0" parTransId="{43C4B843-D56B-4894-AC57-D7483F0ACE82}" sibTransId="{3B62D0E9-6FF0-4A25-92DA-4519841F57F9}"/>
    <dgm:cxn modelId="{DB4AAFB0-CE0A-491A-AE4A-F7C6305433B7}" type="presParOf" srcId="{A3E6A059-E969-41F7-97AD-99C706115439}" destId="{14150196-8329-4226-B215-7274091A402C}" srcOrd="0" destOrd="0" presId="urn:microsoft.com/office/officeart/2005/8/layout/hList3"/>
    <dgm:cxn modelId="{F1FE8D08-8594-4B02-B2EF-19CE8B5E494A}" type="presParOf" srcId="{A3E6A059-E969-41F7-97AD-99C706115439}" destId="{2ED91984-80F9-461B-87BF-CC937CC5719A}" srcOrd="1" destOrd="0" presId="urn:microsoft.com/office/officeart/2005/8/layout/hList3"/>
    <dgm:cxn modelId="{D1B9B949-102D-4A2E-8B11-603A788E02D8}" type="presParOf" srcId="{2ED91984-80F9-461B-87BF-CC937CC5719A}" destId="{2568725F-8439-4E93-B5B0-BBCADB08FDEE}" srcOrd="0" destOrd="0" presId="urn:microsoft.com/office/officeart/2005/8/layout/hList3"/>
    <dgm:cxn modelId="{D37A52C0-218F-4CBA-885B-5FBE5531D060}" type="presParOf" srcId="{A3E6A059-E969-41F7-97AD-99C706115439}" destId="{C22C4A21-2298-4C64-97C1-977C6E2D11B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13D04BB-3BEF-4494-B77A-F2AA3BD169E8}"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en-US"/>
        </a:p>
      </dgm:t>
    </dgm:pt>
    <dgm:pt modelId="{7EBCB986-FAF0-4164-AC1F-CFA697C86C37}">
      <dgm:prSet custT="1"/>
      <dgm:spPr/>
      <dgm:t>
        <a:bodyPr/>
        <a:lstStyle/>
        <a:p>
          <a:pPr rtl="1"/>
          <a:r>
            <a:rPr lang="fa-IR" sz="1400" b="1" smtClean="0">
              <a:cs typeface="B Zar" pitchFamily="2" charset="-78"/>
            </a:rPr>
            <a:t>حرکت برآونی</a:t>
          </a:r>
          <a:endParaRPr lang="en-US" sz="1400" b="1">
            <a:cs typeface="B Zar" pitchFamily="2" charset="-78"/>
          </a:endParaRPr>
        </a:p>
      </dgm:t>
    </dgm:pt>
    <dgm:pt modelId="{1A4F99D0-F751-46B7-BA71-DA0F6AF6A162}" type="parTrans" cxnId="{C51AEF82-ABC5-49CF-B4C6-79B87603C19D}">
      <dgm:prSet/>
      <dgm:spPr/>
      <dgm:t>
        <a:bodyPr/>
        <a:lstStyle/>
        <a:p>
          <a:endParaRPr lang="en-US" sz="1400" b="1">
            <a:cs typeface="B Zar" pitchFamily="2" charset="-78"/>
          </a:endParaRPr>
        </a:p>
      </dgm:t>
    </dgm:pt>
    <dgm:pt modelId="{AB4E0EAB-EB30-4DE4-9921-F858FAF7BAED}" type="sibTrans" cxnId="{C51AEF82-ABC5-49CF-B4C6-79B87603C19D}">
      <dgm:prSet/>
      <dgm:spPr/>
      <dgm:t>
        <a:bodyPr/>
        <a:lstStyle/>
        <a:p>
          <a:endParaRPr lang="en-US" sz="1400" b="1">
            <a:cs typeface="B Zar" pitchFamily="2" charset="-78"/>
          </a:endParaRPr>
        </a:p>
      </dgm:t>
    </dgm:pt>
    <dgm:pt modelId="{CC8BFF8E-BC05-4B48-A666-D29280883BF7}">
      <dgm:prSet custT="1"/>
      <dgm:spPr/>
      <dgm:t>
        <a:bodyPr/>
        <a:lstStyle/>
        <a:p>
          <a:pPr rtl="1"/>
          <a:r>
            <a:rPr lang="fa-IR" sz="1400" b="1" dirty="0" smtClean="0">
              <a:cs typeface="B Zar" pitchFamily="2" charset="-78"/>
            </a:rPr>
            <a:t>در سال 1900 لوئیس باچلیر با معرفی فرآیند تصادفیِ حرکت برآونی اولین سنگ بنای ریاضیات مالی را بنیان نهاد.</a:t>
          </a:r>
          <a:endParaRPr lang="en-US" sz="1400" b="1" dirty="0">
            <a:cs typeface="B Zar" pitchFamily="2" charset="-78"/>
          </a:endParaRPr>
        </a:p>
      </dgm:t>
    </dgm:pt>
    <dgm:pt modelId="{B922094B-BECE-4C93-9110-10804062D3F5}" type="parTrans" cxnId="{89C3E96A-0392-4FE0-87FB-5CEF3745A3F0}">
      <dgm:prSet/>
      <dgm:spPr/>
      <dgm:t>
        <a:bodyPr/>
        <a:lstStyle/>
        <a:p>
          <a:endParaRPr lang="en-US" sz="1400" b="1">
            <a:cs typeface="B Zar" pitchFamily="2" charset="-78"/>
          </a:endParaRPr>
        </a:p>
      </dgm:t>
    </dgm:pt>
    <dgm:pt modelId="{F2D13EF2-013E-4272-BB5C-870541B8FA82}" type="sibTrans" cxnId="{89C3E96A-0392-4FE0-87FB-5CEF3745A3F0}">
      <dgm:prSet/>
      <dgm:spPr/>
      <dgm:t>
        <a:bodyPr/>
        <a:lstStyle/>
        <a:p>
          <a:endParaRPr lang="en-US" sz="1400" b="1">
            <a:cs typeface="B Zar" pitchFamily="2" charset="-78"/>
          </a:endParaRPr>
        </a:p>
      </dgm:t>
    </dgm:pt>
    <dgm:pt modelId="{B487A816-196B-4B8F-8972-6EE7E51D966E}">
      <dgm:prSet custT="1"/>
      <dgm:spPr/>
      <dgm:t>
        <a:bodyPr/>
        <a:lstStyle/>
        <a:p>
          <a:pPr rtl="1"/>
          <a:r>
            <a:rPr lang="fa-IR" sz="1400" b="1" dirty="0" smtClean="0">
              <a:cs typeface="B Zar" pitchFamily="2" charset="-78"/>
            </a:rPr>
            <a:t>انتگرال تصادفی</a:t>
          </a:r>
          <a:endParaRPr lang="en-US" sz="1400" b="1" dirty="0">
            <a:cs typeface="B Zar" pitchFamily="2" charset="-78"/>
          </a:endParaRPr>
        </a:p>
      </dgm:t>
    </dgm:pt>
    <dgm:pt modelId="{B68F7E0D-1984-4328-9F6C-854F3D467495}" type="parTrans" cxnId="{8DBBD232-D45E-4504-A137-C0667012A708}">
      <dgm:prSet/>
      <dgm:spPr/>
      <dgm:t>
        <a:bodyPr/>
        <a:lstStyle/>
        <a:p>
          <a:endParaRPr lang="en-US" sz="1400" b="1">
            <a:cs typeface="B Zar" pitchFamily="2" charset="-78"/>
          </a:endParaRPr>
        </a:p>
      </dgm:t>
    </dgm:pt>
    <dgm:pt modelId="{5B724E5B-C4F2-49FE-9FFF-347D3AE957D2}" type="sibTrans" cxnId="{8DBBD232-D45E-4504-A137-C0667012A708}">
      <dgm:prSet/>
      <dgm:spPr/>
      <dgm:t>
        <a:bodyPr/>
        <a:lstStyle/>
        <a:p>
          <a:endParaRPr lang="en-US" sz="1400" b="1">
            <a:cs typeface="B Zar" pitchFamily="2" charset="-78"/>
          </a:endParaRPr>
        </a:p>
      </dgm:t>
    </dgm:pt>
    <dgm:pt modelId="{5F58C00D-E0F4-4FC2-ADAA-B7B38F183DF4}">
      <dgm:prSet custT="1"/>
      <dgm:spPr/>
      <dgm:t>
        <a:bodyPr/>
        <a:lstStyle/>
        <a:p>
          <a:pPr rtl="1"/>
          <a:r>
            <a:rPr lang="fa-IR" sz="1400" b="1" dirty="0" smtClean="0">
              <a:cs typeface="B Zar" pitchFamily="2" charset="-78"/>
            </a:rPr>
            <a:t>در سال 1965 پل ساموئلسون ضمن معرفی حرکت براونی هندسی، انتگرال تصادفی را وارد حوزه‌ی مالی کرد.</a:t>
          </a:r>
          <a:endParaRPr lang="en-US" sz="1400" b="1" dirty="0">
            <a:cs typeface="B Zar" pitchFamily="2" charset="-78"/>
          </a:endParaRPr>
        </a:p>
      </dgm:t>
    </dgm:pt>
    <dgm:pt modelId="{18FFD1D0-EE59-4CF9-A404-3B41B4F5B2EA}" type="parTrans" cxnId="{EE6779C1-99E1-4B4B-B966-395E27F36433}">
      <dgm:prSet/>
      <dgm:spPr/>
      <dgm:t>
        <a:bodyPr/>
        <a:lstStyle/>
        <a:p>
          <a:endParaRPr lang="en-US" sz="1400" b="1">
            <a:cs typeface="B Zar" pitchFamily="2" charset="-78"/>
          </a:endParaRPr>
        </a:p>
      </dgm:t>
    </dgm:pt>
    <dgm:pt modelId="{5ECE9D60-A7D2-4A10-9B1D-02DB4318DF7C}" type="sibTrans" cxnId="{EE6779C1-99E1-4B4B-B966-395E27F36433}">
      <dgm:prSet/>
      <dgm:spPr/>
      <dgm:t>
        <a:bodyPr/>
        <a:lstStyle/>
        <a:p>
          <a:endParaRPr lang="en-US" sz="1400" b="1">
            <a:cs typeface="B Zar" pitchFamily="2" charset="-78"/>
          </a:endParaRPr>
        </a:p>
      </dgm:t>
    </dgm:pt>
    <dgm:pt modelId="{5D164689-1D53-4E66-A446-9E1CAE40EF07}">
      <dgm:prSet custT="1"/>
      <dgm:spPr/>
      <dgm:t>
        <a:bodyPr/>
        <a:lstStyle/>
        <a:p>
          <a:pPr rtl="1"/>
          <a:r>
            <a:rPr lang="fa-IR" sz="1400" b="1" smtClean="0">
              <a:cs typeface="B Zar" pitchFamily="2" charset="-78"/>
            </a:rPr>
            <a:t>فرآیندهای پیوسته‌ی تصادفی</a:t>
          </a:r>
          <a:endParaRPr lang="en-US" sz="1400" b="1">
            <a:cs typeface="B Zar" pitchFamily="2" charset="-78"/>
          </a:endParaRPr>
        </a:p>
      </dgm:t>
    </dgm:pt>
    <dgm:pt modelId="{2638A862-0FC0-49B3-9AAB-7ACBD62A1F25}" type="parTrans" cxnId="{C730F2E5-D1C8-4A0B-9C06-58FE7C1ACC5D}">
      <dgm:prSet/>
      <dgm:spPr/>
      <dgm:t>
        <a:bodyPr/>
        <a:lstStyle/>
        <a:p>
          <a:endParaRPr lang="en-US" sz="1400" b="1">
            <a:cs typeface="B Zar" pitchFamily="2" charset="-78"/>
          </a:endParaRPr>
        </a:p>
      </dgm:t>
    </dgm:pt>
    <dgm:pt modelId="{C7FE8F75-3DFD-4777-ADDB-D8A43B9D0CA0}" type="sibTrans" cxnId="{C730F2E5-D1C8-4A0B-9C06-58FE7C1ACC5D}">
      <dgm:prSet/>
      <dgm:spPr/>
      <dgm:t>
        <a:bodyPr/>
        <a:lstStyle/>
        <a:p>
          <a:endParaRPr lang="en-US" sz="1400" b="1">
            <a:cs typeface="B Zar" pitchFamily="2" charset="-78"/>
          </a:endParaRPr>
        </a:p>
      </dgm:t>
    </dgm:pt>
    <dgm:pt modelId="{CED37990-59DB-4D63-A485-707A7F9C4D8D}">
      <dgm:prSet custT="1"/>
      <dgm:spPr/>
      <dgm:t>
        <a:bodyPr/>
        <a:lstStyle/>
        <a:p>
          <a:pPr rtl="1"/>
          <a:r>
            <a:rPr lang="fa-IR" sz="1400" b="1" dirty="0" smtClean="0">
              <a:cs typeface="B Zar" pitchFamily="2" charset="-78"/>
            </a:rPr>
            <a:t>در سال 1969 رابرت مرتون انتگرال پیوسته‌ی تصادفی و فرآیندهای تصادفی پیوسته‌ی زمانی را به حوزه‌ی مالی عرضه داشت. </a:t>
          </a:r>
          <a:endParaRPr lang="en-US" sz="1400" b="1" dirty="0">
            <a:cs typeface="B Zar" pitchFamily="2" charset="-78"/>
          </a:endParaRPr>
        </a:p>
      </dgm:t>
    </dgm:pt>
    <dgm:pt modelId="{1DA041E8-820C-47BC-827D-6C1FAB57FBEA}" type="parTrans" cxnId="{D1607A86-FDF2-4166-AB7A-24B95BDC5079}">
      <dgm:prSet/>
      <dgm:spPr/>
      <dgm:t>
        <a:bodyPr/>
        <a:lstStyle/>
        <a:p>
          <a:endParaRPr lang="en-US" sz="1400" b="1">
            <a:cs typeface="B Zar" pitchFamily="2" charset="-78"/>
          </a:endParaRPr>
        </a:p>
      </dgm:t>
    </dgm:pt>
    <dgm:pt modelId="{867A3075-F033-4903-AC39-A4E14E22F393}" type="sibTrans" cxnId="{D1607A86-FDF2-4166-AB7A-24B95BDC5079}">
      <dgm:prSet/>
      <dgm:spPr/>
      <dgm:t>
        <a:bodyPr/>
        <a:lstStyle/>
        <a:p>
          <a:endParaRPr lang="en-US" sz="1400" b="1">
            <a:cs typeface="B Zar" pitchFamily="2" charset="-78"/>
          </a:endParaRPr>
        </a:p>
      </dgm:t>
    </dgm:pt>
    <dgm:pt modelId="{2381A89A-0BFC-4485-9E19-4C94DA14B567}">
      <dgm:prSet custT="1"/>
      <dgm:spPr/>
      <dgm:t>
        <a:bodyPr/>
        <a:lstStyle/>
        <a:p>
          <a:pPr rtl="1"/>
          <a:r>
            <a:rPr lang="fa-IR" sz="1400" b="1" smtClean="0">
              <a:cs typeface="B Zar" pitchFamily="2" charset="-78"/>
            </a:rPr>
            <a:t>مدل قیمت‌گذاری اختیارمعامله</a:t>
          </a:r>
          <a:endParaRPr lang="en-US" sz="1400" b="1">
            <a:cs typeface="B Zar" pitchFamily="2" charset="-78"/>
          </a:endParaRPr>
        </a:p>
      </dgm:t>
    </dgm:pt>
    <dgm:pt modelId="{BA1C85EC-0635-4AAB-A9D4-D4EC198A58CB}" type="parTrans" cxnId="{254838AA-47DA-46C6-B529-989109E6384C}">
      <dgm:prSet/>
      <dgm:spPr/>
      <dgm:t>
        <a:bodyPr/>
        <a:lstStyle/>
        <a:p>
          <a:endParaRPr lang="en-US" sz="1400" b="1">
            <a:cs typeface="B Zar" pitchFamily="2" charset="-78"/>
          </a:endParaRPr>
        </a:p>
      </dgm:t>
    </dgm:pt>
    <dgm:pt modelId="{E9088F5A-8A20-4E91-A196-9CDD29889FAB}" type="sibTrans" cxnId="{254838AA-47DA-46C6-B529-989109E6384C}">
      <dgm:prSet/>
      <dgm:spPr/>
      <dgm:t>
        <a:bodyPr/>
        <a:lstStyle/>
        <a:p>
          <a:endParaRPr lang="en-US" sz="1400" b="1">
            <a:cs typeface="B Zar" pitchFamily="2" charset="-78"/>
          </a:endParaRPr>
        </a:p>
      </dgm:t>
    </dgm:pt>
    <dgm:pt modelId="{BBB7D70B-B8BF-447E-BF78-564420F72BBD}">
      <dgm:prSet custT="1"/>
      <dgm:spPr/>
      <dgm:t>
        <a:bodyPr/>
        <a:lstStyle/>
        <a:p>
          <a:pPr rtl="1"/>
          <a:r>
            <a:rPr lang="fa-IR" sz="1400" b="1" smtClean="0">
              <a:cs typeface="B Zar" pitchFamily="2" charset="-78"/>
            </a:rPr>
            <a:t>در سال 1973 فیشر بلک و مایرون شولز مدل قیمت‌گذاری اختیار معامله را به جامعه‌ی مالی تقدیم کردند.</a:t>
          </a:r>
          <a:endParaRPr lang="en-US" sz="1400" b="1">
            <a:cs typeface="B Zar" pitchFamily="2" charset="-78"/>
          </a:endParaRPr>
        </a:p>
      </dgm:t>
    </dgm:pt>
    <dgm:pt modelId="{C877C2B4-D608-4848-A3A9-5605BB315E55}" type="parTrans" cxnId="{D0225278-2044-4B50-9598-64E7A3C03D24}">
      <dgm:prSet/>
      <dgm:spPr/>
      <dgm:t>
        <a:bodyPr/>
        <a:lstStyle/>
        <a:p>
          <a:endParaRPr lang="en-US" sz="1400" b="1">
            <a:cs typeface="B Zar" pitchFamily="2" charset="-78"/>
          </a:endParaRPr>
        </a:p>
      </dgm:t>
    </dgm:pt>
    <dgm:pt modelId="{F0417BBA-0A1D-4FEB-9F3F-75EB53D5D4E7}" type="sibTrans" cxnId="{D0225278-2044-4B50-9598-64E7A3C03D24}">
      <dgm:prSet/>
      <dgm:spPr/>
      <dgm:t>
        <a:bodyPr/>
        <a:lstStyle/>
        <a:p>
          <a:endParaRPr lang="en-US" sz="1400" b="1">
            <a:cs typeface="B Zar" pitchFamily="2" charset="-78"/>
          </a:endParaRPr>
        </a:p>
      </dgm:t>
    </dgm:pt>
    <dgm:pt modelId="{571682C8-72BB-42A0-A120-997C9F934110}" type="pres">
      <dgm:prSet presAssocID="{413D04BB-3BEF-4494-B77A-F2AA3BD169E8}" presName="Name0" presStyleCnt="0">
        <dgm:presLayoutVars>
          <dgm:dir/>
          <dgm:animLvl val="lvl"/>
          <dgm:resizeHandles val="exact"/>
        </dgm:presLayoutVars>
      </dgm:prSet>
      <dgm:spPr/>
      <dgm:t>
        <a:bodyPr/>
        <a:lstStyle/>
        <a:p>
          <a:endParaRPr lang="en-US"/>
        </a:p>
      </dgm:t>
    </dgm:pt>
    <dgm:pt modelId="{DF323B25-036C-4A78-BA98-F4BCF6C56D55}" type="pres">
      <dgm:prSet presAssocID="{2381A89A-0BFC-4485-9E19-4C94DA14B567}" presName="boxAndChildren" presStyleCnt="0"/>
      <dgm:spPr/>
    </dgm:pt>
    <dgm:pt modelId="{DB963FD0-63AA-4161-A20C-243EB7D5ED9E}" type="pres">
      <dgm:prSet presAssocID="{2381A89A-0BFC-4485-9E19-4C94DA14B567}" presName="parentTextBox" presStyleLbl="node1" presStyleIdx="0" presStyleCnt="4"/>
      <dgm:spPr/>
      <dgm:t>
        <a:bodyPr/>
        <a:lstStyle/>
        <a:p>
          <a:endParaRPr lang="en-US"/>
        </a:p>
      </dgm:t>
    </dgm:pt>
    <dgm:pt modelId="{9296C6A4-A9B9-4440-8444-4115B458A568}" type="pres">
      <dgm:prSet presAssocID="{2381A89A-0BFC-4485-9E19-4C94DA14B567}" presName="entireBox" presStyleLbl="node1" presStyleIdx="0" presStyleCnt="4"/>
      <dgm:spPr/>
      <dgm:t>
        <a:bodyPr/>
        <a:lstStyle/>
        <a:p>
          <a:endParaRPr lang="en-US"/>
        </a:p>
      </dgm:t>
    </dgm:pt>
    <dgm:pt modelId="{7D3EFFF6-CD91-41EB-BE08-55D033639B07}" type="pres">
      <dgm:prSet presAssocID="{2381A89A-0BFC-4485-9E19-4C94DA14B567}" presName="descendantBox" presStyleCnt="0"/>
      <dgm:spPr/>
    </dgm:pt>
    <dgm:pt modelId="{198ECA76-0E29-432D-A061-A9FA303802B7}" type="pres">
      <dgm:prSet presAssocID="{BBB7D70B-B8BF-447E-BF78-564420F72BBD}" presName="childTextBox" presStyleLbl="fgAccFollowNode1" presStyleIdx="0" presStyleCnt="4">
        <dgm:presLayoutVars>
          <dgm:bulletEnabled val="1"/>
        </dgm:presLayoutVars>
      </dgm:prSet>
      <dgm:spPr/>
      <dgm:t>
        <a:bodyPr/>
        <a:lstStyle/>
        <a:p>
          <a:endParaRPr lang="en-US"/>
        </a:p>
      </dgm:t>
    </dgm:pt>
    <dgm:pt modelId="{9AFC79F3-C2B3-4E1F-AF39-B728594466A9}" type="pres">
      <dgm:prSet presAssocID="{C7FE8F75-3DFD-4777-ADDB-D8A43B9D0CA0}" presName="sp" presStyleCnt="0"/>
      <dgm:spPr/>
    </dgm:pt>
    <dgm:pt modelId="{E684E277-FF34-440A-BC0F-390A7DF0A54A}" type="pres">
      <dgm:prSet presAssocID="{5D164689-1D53-4E66-A446-9E1CAE40EF07}" presName="arrowAndChildren" presStyleCnt="0"/>
      <dgm:spPr/>
    </dgm:pt>
    <dgm:pt modelId="{76E69707-A073-4593-8A67-27C7C620DE41}" type="pres">
      <dgm:prSet presAssocID="{5D164689-1D53-4E66-A446-9E1CAE40EF07}" presName="parentTextArrow" presStyleLbl="node1" presStyleIdx="0" presStyleCnt="4"/>
      <dgm:spPr/>
      <dgm:t>
        <a:bodyPr/>
        <a:lstStyle/>
        <a:p>
          <a:endParaRPr lang="en-US"/>
        </a:p>
      </dgm:t>
    </dgm:pt>
    <dgm:pt modelId="{5DC8E3F9-F409-45C2-8263-DE83BB063E72}" type="pres">
      <dgm:prSet presAssocID="{5D164689-1D53-4E66-A446-9E1CAE40EF07}" presName="arrow" presStyleLbl="node1" presStyleIdx="1" presStyleCnt="4"/>
      <dgm:spPr/>
      <dgm:t>
        <a:bodyPr/>
        <a:lstStyle/>
        <a:p>
          <a:endParaRPr lang="en-US"/>
        </a:p>
      </dgm:t>
    </dgm:pt>
    <dgm:pt modelId="{37983BD7-DA3A-4ED0-A28B-857DDDC2DD17}" type="pres">
      <dgm:prSet presAssocID="{5D164689-1D53-4E66-A446-9E1CAE40EF07}" presName="descendantArrow" presStyleCnt="0"/>
      <dgm:spPr/>
    </dgm:pt>
    <dgm:pt modelId="{EBE9AAA8-FBE6-4DB6-9C72-4E3DBCB5D8F5}" type="pres">
      <dgm:prSet presAssocID="{CED37990-59DB-4D63-A485-707A7F9C4D8D}" presName="childTextArrow" presStyleLbl="fgAccFollowNode1" presStyleIdx="1" presStyleCnt="4">
        <dgm:presLayoutVars>
          <dgm:bulletEnabled val="1"/>
        </dgm:presLayoutVars>
      </dgm:prSet>
      <dgm:spPr/>
      <dgm:t>
        <a:bodyPr/>
        <a:lstStyle/>
        <a:p>
          <a:endParaRPr lang="en-US"/>
        </a:p>
      </dgm:t>
    </dgm:pt>
    <dgm:pt modelId="{2F4EBE0F-6622-425E-9018-C58DAFF26117}" type="pres">
      <dgm:prSet presAssocID="{5B724E5B-C4F2-49FE-9FFF-347D3AE957D2}" presName="sp" presStyleCnt="0"/>
      <dgm:spPr/>
    </dgm:pt>
    <dgm:pt modelId="{BFE3F7EB-061C-4E3E-8902-2445EEA634B2}" type="pres">
      <dgm:prSet presAssocID="{B487A816-196B-4B8F-8972-6EE7E51D966E}" presName="arrowAndChildren" presStyleCnt="0"/>
      <dgm:spPr/>
    </dgm:pt>
    <dgm:pt modelId="{7423AD6B-E25F-4FC2-8C5A-854D976AC1B0}" type="pres">
      <dgm:prSet presAssocID="{B487A816-196B-4B8F-8972-6EE7E51D966E}" presName="parentTextArrow" presStyleLbl="node1" presStyleIdx="1" presStyleCnt="4"/>
      <dgm:spPr/>
      <dgm:t>
        <a:bodyPr/>
        <a:lstStyle/>
        <a:p>
          <a:endParaRPr lang="en-US"/>
        </a:p>
      </dgm:t>
    </dgm:pt>
    <dgm:pt modelId="{B0255F5B-C3AB-4B80-A2E0-8E07E9ABC7A5}" type="pres">
      <dgm:prSet presAssocID="{B487A816-196B-4B8F-8972-6EE7E51D966E}" presName="arrow" presStyleLbl="node1" presStyleIdx="2" presStyleCnt="4"/>
      <dgm:spPr/>
      <dgm:t>
        <a:bodyPr/>
        <a:lstStyle/>
        <a:p>
          <a:endParaRPr lang="en-US"/>
        </a:p>
      </dgm:t>
    </dgm:pt>
    <dgm:pt modelId="{21CFC9AA-0719-4455-A29B-241A114F611C}" type="pres">
      <dgm:prSet presAssocID="{B487A816-196B-4B8F-8972-6EE7E51D966E}" presName="descendantArrow" presStyleCnt="0"/>
      <dgm:spPr/>
    </dgm:pt>
    <dgm:pt modelId="{1317DB11-3AEC-49E4-B230-6DBBD8F3677E}" type="pres">
      <dgm:prSet presAssocID="{5F58C00D-E0F4-4FC2-ADAA-B7B38F183DF4}" presName="childTextArrow" presStyleLbl="fgAccFollowNode1" presStyleIdx="2" presStyleCnt="4">
        <dgm:presLayoutVars>
          <dgm:bulletEnabled val="1"/>
        </dgm:presLayoutVars>
      </dgm:prSet>
      <dgm:spPr/>
      <dgm:t>
        <a:bodyPr/>
        <a:lstStyle/>
        <a:p>
          <a:endParaRPr lang="en-US"/>
        </a:p>
      </dgm:t>
    </dgm:pt>
    <dgm:pt modelId="{B534A52B-D113-4365-900B-FD821B8374AE}" type="pres">
      <dgm:prSet presAssocID="{AB4E0EAB-EB30-4DE4-9921-F858FAF7BAED}" presName="sp" presStyleCnt="0"/>
      <dgm:spPr/>
    </dgm:pt>
    <dgm:pt modelId="{9C480ED0-6CCE-46EC-8DE6-45FB5E1C6180}" type="pres">
      <dgm:prSet presAssocID="{7EBCB986-FAF0-4164-AC1F-CFA697C86C37}" presName="arrowAndChildren" presStyleCnt="0"/>
      <dgm:spPr/>
    </dgm:pt>
    <dgm:pt modelId="{15518B7D-ACF8-4E31-9E0D-5DF4382178AC}" type="pres">
      <dgm:prSet presAssocID="{7EBCB986-FAF0-4164-AC1F-CFA697C86C37}" presName="parentTextArrow" presStyleLbl="node1" presStyleIdx="2" presStyleCnt="4"/>
      <dgm:spPr/>
      <dgm:t>
        <a:bodyPr/>
        <a:lstStyle/>
        <a:p>
          <a:endParaRPr lang="en-US"/>
        </a:p>
      </dgm:t>
    </dgm:pt>
    <dgm:pt modelId="{6795ADF2-4273-40C7-9A38-B385759C8ADC}" type="pres">
      <dgm:prSet presAssocID="{7EBCB986-FAF0-4164-AC1F-CFA697C86C37}" presName="arrow" presStyleLbl="node1" presStyleIdx="3" presStyleCnt="4"/>
      <dgm:spPr/>
      <dgm:t>
        <a:bodyPr/>
        <a:lstStyle/>
        <a:p>
          <a:endParaRPr lang="en-US"/>
        </a:p>
      </dgm:t>
    </dgm:pt>
    <dgm:pt modelId="{4C446624-4AAA-489D-8C95-9848834FB5D4}" type="pres">
      <dgm:prSet presAssocID="{7EBCB986-FAF0-4164-AC1F-CFA697C86C37}" presName="descendantArrow" presStyleCnt="0"/>
      <dgm:spPr/>
    </dgm:pt>
    <dgm:pt modelId="{0F98CB76-3E73-457A-9EE7-F2417BFBDB3C}" type="pres">
      <dgm:prSet presAssocID="{CC8BFF8E-BC05-4B48-A666-D29280883BF7}" presName="childTextArrow" presStyleLbl="fgAccFollowNode1" presStyleIdx="3" presStyleCnt="4">
        <dgm:presLayoutVars>
          <dgm:bulletEnabled val="1"/>
        </dgm:presLayoutVars>
      </dgm:prSet>
      <dgm:spPr/>
      <dgm:t>
        <a:bodyPr/>
        <a:lstStyle/>
        <a:p>
          <a:endParaRPr lang="en-US"/>
        </a:p>
      </dgm:t>
    </dgm:pt>
  </dgm:ptLst>
  <dgm:cxnLst>
    <dgm:cxn modelId="{FE8E435D-5E2B-4386-B174-251EF98A0704}" type="presOf" srcId="{B487A816-196B-4B8F-8972-6EE7E51D966E}" destId="{7423AD6B-E25F-4FC2-8C5A-854D976AC1B0}" srcOrd="0" destOrd="0" presId="urn:microsoft.com/office/officeart/2005/8/layout/process4"/>
    <dgm:cxn modelId="{72077E94-4EDB-4D69-826D-F9EDCFFCD7F8}" type="presOf" srcId="{5D164689-1D53-4E66-A446-9E1CAE40EF07}" destId="{76E69707-A073-4593-8A67-27C7C620DE41}" srcOrd="0" destOrd="0" presId="urn:microsoft.com/office/officeart/2005/8/layout/process4"/>
    <dgm:cxn modelId="{EE6779C1-99E1-4B4B-B966-395E27F36433}" srcId="{B487A816-196B-4B8F-8972-6EE7E51D966E}" destId="{5F58C00D-E0F4-4FC2-ADAA-B7B38F183DF4}" srcOrd="0" destOrd="0" parTransId="{18FFD1D0-EE59-4CF9-A404-3B41B4F5B2EA}" sibTransId="{5ECE9D60-A7D2-4A10-9B1D-02DB4318DF7C}"/>
    <dgm:cxn modelId="{254838AA-47DA-46C6-B529-989109E6384C}" srcId="{413D04BB-3BEF-4494-B77A-F2AA3BD169E8}" destId="{2381A89A-0BFC-4485-9E19-4C94DA14B567}" srcOrd="3" destOrd="0" parTransId="{BA1C85EC-0635-4AAB-A9D4-D4EC198A58CB}" sibTransId="{E9088F5A-8A20-4E91-A196-9CDD29889FAB}"/>
    <dgm:cxn modelId="{44103984-701F-48E3-AAAE-89FD0879937D}" type="presOf" srcId="{413D04BB-3BEF-4494-B77A-F2AA3BD169E8}" destId="{571682C8-72BB-42A0-A120-997C9F934110}" srcOrd="0" destOrd="0" presId="urn:microsoft.com/office/officeart/2005/8/layout/process4"/>
    <dgm:cxn modelId="{89C3E96A-0392-4FE0-87FB-5CEF3745A3F0}" srcId="{7EBCB986-FAF0-4164-AC1F-CFA697C86C37}" destId="{CC8BFF8E-BC05-4B48-A666-D29280883BF7}" srcOrd="0" destOrd="0" parTransId="{B922094B-BECE-4C93-9110-10804062D3F5}" sibTransId="{F2D13EF2-013E-4272-BB5C-870541B8FA82}"/>
    <dgm:cxn modelId="{FCBBC14C-238A-4A2C-B682-1614DD89B7A1}" type="presOf" srcId="{CED37990-59DB-4D63-A485-707A7F9C4D8D}" destId="{EBE9AAA8-FBE6-4DB6-9C72-4E3DBCB5D8F5}" srcOrd="0" destOrd="0" presId="urn:microsoft.com/office/officeart/2005/8/layout/process4"/>
    <dgm:cxn modelId="{06B7C2EB-D5B5-4E17-B4BF-AE2687C25729}" type="presOf" srcId="{CC8BFF8E-BC05-4B48-A666-D29280883BF7}" destId="{0F98CB76-3E73-457A-9EE7-F2417BFBDB3C}" srcOrd="0" destOrd="0" presId="urn:microsoft.com/office/officeart/2005/8/layout/process4"/>
    <dgm:cxn modelId="{E0BE56BF-1617-4BCF-865D-8250056600F0}" type="presOf" srcId="{7EBCB986-FAF0-4164-AC1F-CFA697C86C37}" destId="{6795ADF2-4273-40C7-9A38-B385759C8ADC}" srcOrd="1" destOrd="0" presId="urn:microsoft.com/office/officeart/2005/8/layout/process4"/>
    <dgm:cxn modelId="{D0225278-2044-4B50-9598-64E7A3C03D24}" srcId="{2381A89A-0BFC-4485-9E19-4C94DA14B567}" destId="{BBB7D70B-B8BF-447E-BF78-564420F72BBD}" srcOrd="0" destOrd="0" parTransId="{C877C2B4-D608-4848-A3A9-5605BB315E55}" sibTransId="{F0417BBA-0A1D-4FEB-9F3F-75EB53D5D4E7}"/>
    <dgm:cxn modelId="{D1607A86-FDF2-4166-AB7A-24B95BDC5079}" srcId="{5D164689-1D53-4E66-A446-9E1CAE40EF07}" destId="{CED37990-59DB-4D63-A485-707A7F9C4D8D}" srcOrd="0" destOrd="0" parTransId="{1DA041E8-820C-47BC-827D-6C1FAB57FBEA}" sibTransId="{867A3075-F033-4903-AC39-A4E14E22F393}"/>
    <dgm:cxn modelId="{F4EA74C3-85C1-47BF-9147-2D86A7520922}" type="presOf" srcId="{5F58C00D-E0F4-4FC2-ADAA-B7B38F183DF4}" destId="{1317DB11-3AEC-49E4-B230-6DBBD8F3677E}" srcOrd="0" destOrd="0" presId="urn:microsoft.com/office/officeart/2005/8/layout/process4"/>
    <dgm:cxn modelId="{1E52996F-0AC6-42F9-93C9-EF9665E83E36}" type="presOf" srcId="{B487A816-196B-4B8F-8972-6EE7E51D966E}" destId="{B0255F5B-C3AB-4B80-A2E0-8E07E9ABC7A5}" srcOrd="1" destOrd="0" presId="urn:microsoft.com/office/officeart/2005/8/layout/process4"/>
    <dgm:cxn modelId="{C730F2E5-D1C8-4A0B-9C06-58FE7C1ACC5D}" srcId="{413D04BB-3BEF-4494-B77A-F2AA3BD169E8}" destId="{5D164689-1D53-4E66-A446-9E1CAE40EF07}" srcOrd="2" destOrd="0" parTransId="{2638A862-0FC0-49B3-9AAB-7ACBD62A1F25}" sibTransId="{C7FE8F75-3DFD-4777-ADDB-D8A43B9D0CA0}"/>
    <dgm:cxn modelId="{32739A38-A77B-4798-B7E2-ECB436559241}" type="presOf" srcId="{2381A89A-0BFC-4485-9E19-4C94DA14B567}" destId="{9296C6A4-A9B9-4440-8444-4115B458A568}" srcOrd="1" destOrd="0" presId="urn:microsoft.com/office/officeart/2005/8/layout/process4"/>
    <dgm:cxn modelId="{8DBBD232-D45E-4504-A137-C0667012A708}" srcId="{413D04BB-3BEF-4494-B77A-F2AA3BD169E8}" destId="{B487A816-196B-4B8F-8972-6EE7E51D966E}" srcOrd="1" destOrd="0" parTransId="{B68F7E0D-1984-4328-9F6C-854F3D467495}" sibTransId="{5B724E5B-C4F2-49FE-9FFF-347D3AE957D2}"/>
    <dgm:cxn modelId="{C51AEF82-ABC5-49CF-B4C6-79B87603C19D}" srcId="{413D04BB-3BEF-4494-B77A-F2AA3BD169E8}" destId="{7EBCB986-FAF0-4164-AC1F-CFA697C86C37}" srcOrd="0" destOrd="0" parTransId="{1A4F99D0-F751-46B7-BA71-DA0F6AF6A162}" sibTransId="{AB4E0EAB-EB30-4DE4-9921-F858FAF7BAED}"/>
    <dgm:cxn modelId="{74C42A5A-6307-4E14-A0DF-F9162669D588}" type="presOf" srcId="{2381A89A-0BFC-4485-9E19-4C94DA14B567}" destId="{DB963FD0-63AA-4161-A20C-243EB7D5ED9E}" srcOrd="0" destOrd="0" presId="urn:microsoft.com/office/officeart/2005/8/layout/process4"/>
    <dgm:cxn modelId="{939275DC-02C6-4BB6-9B72-B658B80C3175}" type="presOf" srcId="{5D164689-1D53-4E66-A446-9E1CAE40EF07}" destId="{5DC8E3F9-F409-45C2-8263-DE83BB063E72}" srcOrd="1" destOrd="0" presId="urn:microsoft.com/office/officeart/2005/8/layout/process4"/>
    <dgm:cxn modelId="{56FAA234-87C8-4C19-9823-71EC09F07291}" type="presOf" srcId="{BBB7D70B-B8BF-447E-BF78-564420F72BBD}" destId="{198ECA76-0E29-432D-A061-A9FA303802B7}" srcOrd="0" destOrd="0" presId="urn:microsoft.com/office/officeart/2005/8/layout/process4"/>
    <dgm:cxn modelId="{9507C0AA-88F9-4338-A971-CE9A4E7FA3C1}" type="presOf" srcId="{7EBCB986-FAF0-4164-AC1F-CFA697C86C37}" destId="{15518B7D-ACF8-4E31-9E0D-5DF4382178AC}" srcOrd="0" destOrd="0" presId="urn:microsoft.com/office/officeart/2005/8/layout/process4"/>
    <dgm:cxn modelId="{994E70E3-54DE-4461-BBBB-C38D9DE2AC56}" type="presParOf" srcId="{571682C8-72BB-42A0-A120-997C9F934110}" destId="{DF323B25-036C-4A78-BA98-F4BCF6C56D55}" srcOrd="0" destOrd="0" presId="urn:microsoft.com/office/officeart/2005/8/layout/process4"/>
    <dgm:cxn modelId="{53D0AD7B-26E2-4D8B-8BF6-2E7F98453EF6}" type="presParOf" srcId="{DF323B25-036C-4A78-BA98-F4BCF6C56D55}" destId="{DB963FD0-63AA-4161-A20C-243EB7D5ED9E}" srcOrd="0" destOrd="0" presId="urn:microsoft.com/office/officeart/2005/8/layout/process4"/>
    <dgm:cxn modelId="{7730E6A4-2D5E-49D4-99DF-E278BCF2A27A}" type="presParOf" srcId="{DF323B25-036C-4A78-BA98-F4BCF6C56D55}" destId="{9296C6A4-A9B9-4440-8444-4115B458A568}" srcOrd="1" destOrd="0" presId="urn:microsoft.com/office/officeart/2005/8/layout/process4"/>
    <dgm:cxn modelId="{21E47B1E-C3D9-459A-A26D-A0D5A5FC87E1}" type="presParOf" srcId="{DF323B25-036C-4A78-BA98-F4BCF6C56D55}" destId="{7D3EFFF6-CD91-41EB-BE08-55D033639B07}" srcOrd="2" destOrd="0" presId="urn:microsoft.com/office/officeart/2005/8/layout/process4"/>
    <dgm:cxn modelId="{C9D7936C-5A86-4C34-B426-1E64104D993C}" type="presParOf" srcId="{7D3EFFF6-CD91-41EB-BE08-55D033639B07}" destId="{198ECA76-0E29-432D-A061-A9FA303802B7}" srcOrd="0" destOrd="0" presId="urn:microsoft.com/office/officeart/2005/8/layout/process4"/>
    <dgm:cxn modelId="{D6624F8F-8C0A-4270-94BF-18A65E08906C}" type="presParOf" srcId="{571682C8-72BB-42A0-A120-997C9F934110}" destId="{9AFC79F3-C2B3-4E1F-AF39-B728594466A9}" srcOrd="1" destOrd="0" presId="urn:microsoft.com/office/officeart/2005/8/layout/process4"/>
    <dgm:cxn modelId="{FC106561-C80C-4A50-BF61-4B7D69505B42}" type="presParOf" srcId="{571682C8-72BB-42A0-A120-997C9F934110}" destId="{E684E277-FF34-440A-BC0F-390A7DF0A54A}" srcOrd="2" destOrd="0" presId="urn:microsoft.com/office/officeart/2005/8/layout/process4"/>
    <dgm:cxn modelId="{D7D61D06-9133-47E2-9A3F-14B7C1F47708}" type="presParOf" srcId="{E684E277-FF34-440A-BC0F-390A7DF0A54A}" destId="{76E69707-A073-4593-8A67-27C7C620DE41}" srcOrd="0" destOrd="0" presId="urn:microsoft.com/office/officeart/2005/8/layout/process4"/>
    <dgm:cxn modelId="{79D703A1-026D-45F8-A006-C83CA284405E}" type="presParOf" srcId="{E684E277-FF34-440A-BC0F-390A7DF0A54A}" destId="{5DC8E3F9-F409-45C2-8263-DE83BB063E72}" srcOrd="1" destOrd="0" presId="urn:microsoft.com/office/officeart/2005/8/layout/process4"/>
    <dgm:cxn modelId="{143066C5-4706-407D-A397-A033AABF1028}" type="presParOf" srcId="{E684E277-FF34-440A-BC0F-390A7DF0A54A}" destId="{37983BD7-DA3A-4ED0-A28B-857DDDC2DD17}" srcOrd="2" destOrd="0" presId="urn:microsoft.com/office/officeart/2005/8/layout/process4"/>
    <dgm:cxn modelId="{B899DE81-E731-4BAF-9FF4-75B17133A447}" type="presParOf" srcId="{37983BD7-DA3A-4ED0-A28B-857DDDC2DD17}" destId="{EBE9AAA8-FBE6-4DB6-9C72-4E3DBCB5D8F5}" srcOrd="0" destOrd="0" presId="urn:microsoft.com/office/officeart/2005/8/layout/process4"/>
    <dgm:cxn modelId="{3C4F0FB1-23CB-46C1-9EBB-2E79110478C0}" type="presParOf" srcId="{571682C8-72BB-42A0-A120-997C9F934110}" destId="{2F4EBE0F-6622-425E-9018-C58DAFF26117}" srcOrd="3" destOrd="0" presId="urn:microsoft.com/office/officeart/2005/8/layout/process4"/>
    <dgm:cxn modelId="{6B020BD0-6C51-46D3-9FF8-7783FE6B582D}" type="presParOf" srcId="{571682C8-72BB-42A0-A120-997C9F934110}" destId="{BFE3F7EB-061C-4E3E-8902-2445EEA634B2}" srcOrd="4" destOrd="0" presId="urn:microsoft.com/office/officeart/2005/8/layout/process4"/>
    <dgm:cxn modelId="{332D29B0-F997-4B0D-B649-8F440B0268CD}" type="presParOf" srcId="{BFE3F7EB-061C-4E3E-8902-2445EEA634B2}" destId="{7423AD6B-E25F-4FC2-8C5A-854D976AC1B0}" srcOrd="0" destOrd="0" presId="urn:microsoft.com/office/officeart/2005/8/layout/process4"/>
    <dgm:cxn modelId="{C9B01A2D-A21D-4283-AD43-2988A2340F66}" type="presParOf" srcId="{BFE3F7EB-061C-4E3E-8902-2445EEA634B2}" destId="{B0255F5B-C3AB-4B80-A2E0-8E07E9ABC7A5}" srcOrd="1" destOrd="0" presId="urn:microsoft.com/office/officeart/2005/8/layout/process4"/>
    <dgm:cxn modelId="{7932F39C-5763-405F-A52E-D236B141D0A2}" type="presParOf" srcId="{BFE3F7EB-061C-4E3E-8902-2445EEA634B2}" destId="{21CFC9AA-0719-4455-A29B-241A114F611C}" srcOrd="2" destOrd="0" presId="urn:microsoft.com/office/officeart/2005/8/layout/process4"/>
    <dgm:cxn modelId="{4A427D89-0EA3-45B8-B2F6-BFCBC41006B7}" type="presParOf" srcId="{21CFC9AA-0719-4455-A29B-241A114F611C}" destId="{1317DB11-3AEC-49E4-B230-6DBBD8F3677E}" srcOrd="0" destOrd="0" presId="urn:microsoft.com/office/officeart/2005/8/layout/process4"/>
    <dgm:cxn modelId="{F261AC5F-C1FD-4733-B700-199A44C8659A}" type="presParOf" srcId="{571682C8-72BB-42A0-A120-997C9F934110}" destId="{B534A52B-D113-4365-900B-FD821B8374AE}" srcOrd="5" destOrd="0" presId="urn:microsoft.com/office/officeart/2005/8/layout/process4"/>
    <dgm:cxn modelId="{AA4AF58F-31CE-4559-8089-3F6BCB76B33A}" type="presParOf" srcId="{571682C8-72BB-42A0-A120-997C9F934110}" destId="{9C480ED0-6CCE-46EC-8DE6-45FB5E1C6180}" srcOrd="6" destOrd="0" presId="urn:microsoft.com/office/officeart/2005/8/layout/process4"/>
    <dgm:cxn modelId="{2BB1A337-7508-4EA8-B943-3FD90E5ECFEE}" type="presParOf" srcId="{9C480ED0-6CCE-46EC-8DE6-45FB5E1C6180}" destId="{15518B7D-ACF8-4E31-9E0D-5DF4382178AC}" srcOrd="0" destOrd="0" presId="urn:microsoft.com/office/officeart/2005/8/layout/process4"/>
    <dgm:cxn modelId="{9CC57061-3A22-498C-831F-3D5D1FFD362A}" type="presParOf" srcId="{9C480ED0-6CCE-46EC-8DE6-45FB5E1C6180}" destId="{6795ADF2-4273-40C7-9A38-B385759C8ADC}" srcOrd="1" destOrd="0" presId="urn:microsoft.com/office/officeart/2005/8/layout/process4"/>
    <dgm:cxn modelId="{9A7AC3D5-28B5-4E9A-BBD1-166E5957C3E8}" type="presParOf" srcId="{9C480ED0-6CCE-46EC-8DE6-45FB5E1C6180}" destId="{4C446624-4AAA-489D-8C95-9848834FB5D4}" srcOrd="2" destOrd="0" presId="urn:microsoft.com/office/officeart/2005/8/layout/process4"/>
    <dgm:cxn modelId="{FF0F3BD1-470D-4B6A-B61E-0F15D3ADFDCE}" type="presParOf" srcId="{4C446624-4AAA-489D-8C95-9848834FB5D4}" destId="{0F98CB76-3E73-457A-9EE7-F2417BFBDB3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4081F01-0D57-4F7B-A333-1C251AC9E46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07BC5A25-85FA-4B4D-90F4-BAB8A7CE5FA9}">
      <dgm:prSet/>
      <dgm:spPr/>
      <dgm:t>
        <a:bodyPr/>
        <a:lstStyle/>
        <a:p>
          <a:pPr algn="ctr" rtl="1"/>
          <a:r>
            <a:rPr lang="fa-IR" dirty="0" smtClean="0">
              <a:cs typeface="B Zar" pitchFamily="2" charset="-78"/>
            </a:rPr>
            <a:t>نظریه‌ی انتخاب سبد اوراق بهادار</a:t>
          </a:r>
          <a:endParaRPr lang="en-US" dirty="0">
            <a:cs typeface="B Zar" pitchFamily="2" charset="-78"/>
          </a:endParaRPr>
        </a:p>
      </dgm:t>
    </dgm:pt>
    <dgm:pt modelId="{D9F9E53E-21C0-40F0-A8F9-F0823BB0490C}" type="parTrans" cxnId="{58ED8D66-6269-4921-BD61-7B7AD0ED5EDA}">
      <dgm:prSet/>
      <dgm:spPr/>
      <dgm:t>
        <a:bodyPr/>
        <a:lstStyle/>
        <a:p>
          <a:pPr algn="justLow"/>
          <a:endParaRPr lang="en-US">
            <a:cs typeface="B Zar" pitchFamily="2" charset="-78"/>
          </a:endParaRPr>
        </a:p>
      </dgm:t>
    </dgm:pt>
    <dgm:pt modelId="{536E8F06-BC61-4CE1-BBF7-0B7DEDED2AE9}" type="sibTrans" cxnId="{58ED8D66-6269-4921-BD61-7B7AD0ED5EDA}">
      <dgm:prSet/>
      <dgm:spPr/>
      <dgm:t>
        <a:bodyPr/>
        <a:lstStyle/>
        <a:p>
          <a:pPr algn="justLow"/>
          <a:endParaRPr lang="en-US">
            <a:cs typeface="B Zar" pitchFamily="2" charset="-78"/>
          </a:endParaRPr>
        </a:p>
      </dgm:t>
    </dgm:pt>
    <dgm:pt modelId="{06FB0803-AE95-4457-BCFB-D759368D651C}">
      <dgm:prSet/>
      <dgm:spPr/>
      <dgm:t>
        <a:bodyPr/>
        <a:lstStyle/>
        <a:p>
          <a:pPr algn="justLow" rtl="1"/>
          <a:r>
            <a:rPr lang="fa-IR" dirty="0" smtClean="0">
              <a:cs typeface="B Zar" pitchFamily="2" charset="-78"/>
            </a:rPr>
            <a:t>اولین بار هری مارکویتز در سال 1952 نشان داد سرمایه‌گذاران به جای انتخاب تک‌تک اوراق‌بهادار، سبد اوراق بهادار را انتخاب می‌کنند. وی نشان داد که چگونه سرمایه‌گذاران در تلاشند بازده‌ی سبد را در سطح معینی از بازده موردانتظار کمینه کنند.</a:t>
          </a:r>
          <a:endParaRPr lang="en-US" dirty="0">
            <a:cs typeface="B Zar" pitchFamily="2" charset="-78"/>
          </a:endParaRPr>
        </a:p>
      </dgm:t>
    </dgm:pt>
    <dgm:pt modelId="{BFDC6E0F-6FAD-4BF7-963B-C272A856ABD8}" type="parTrans" cxnId="{064E3CC7-EAF7-4C0D-9550-DAA5F90A6A29}">
      <dgm:prSet/>
      <dgm:spPr/>
      <dgm:t>
        <a:bodyPr/>
        <a:lstStyle/>
        <a:p>
          <a:pPr algn="justLow"/>
          <a:endParaRPr lang="en-US">
            <a:cs typeface="B Zar" pitchFamily="2" charset="-78"/>
          </a:endParaRPr>
        </a:p>
      </dgm:t>
    </dgm:pt>
    <dgm:pt modelId="{12B48453-CB16-4110-9FB2-CFE9924F57E6}" type="sibTrans" cxnId="{064E3CC7-EAF7-4C0D-9550-DAA5F90A6A29}">
      <dgm:prSet/>
      <dgm:spPr/>
      <dgm:t>
        <a:bodyPr/>
        <a:lstStyle/>
        <a:p>
          <a:pPr algn="justLow"/>
          <a:endParaRPr lang="en-US">
            <a:cs typeface="B Zar" pitchFamily="2" charset="-78"/>
          </a:endParaRPr>
        </a:p>
      </dgm:t>
    </dgm:pt>
    <dgm:pt modelId="{BE9BBCEF-CC5E-4A1C-B960-A3BD17051F69}" type="pres">
      <dgm:prSet presAssocID="{34081F01-0D57-4F7B-A333-1C251AC9E467}" presName="linearFlow" presStyleCnt="0">
        <dgm:presLayoutVars>
          <dgm:dir/>
          <dgm:animLvl val="lvl"/>
          <dgm:resizeHandles val="exact"/>
        </dgm:presLayoutVars>
      </dgm:prSet>
      <dgm:spPr/>
      <dgm:t>
        <a:bodyPr/>
        <a:lstStyle/>
        <a:p>
          <a:endParaRPr lang="en-US"/>
        </a:p>
      </dgm:t>
    </dgm:pt>
    <dgm:pt modelId="{82529B71-CC6B-4616-80FF-AB78364B81F1}" type="pres">
      <dgm:prSet presAssocID="{07BC5A25-85FA-4B4D-90F4-BAB8A7CE5FA9}" presName="composite" presStyleCnt="0"/>
      <dgm:spPr/>
    </dgm:pt>
    <dgm:pt modelId="{3E4B0804-88DB-47C9-A5A3-21B58B76D760}" type="pres">
      <dgm:prSet presAssocID="{07BC5A25-85FA-4B4D-90F4-BAB8A7CE5FA9}" presName="parentText" presStyleLbl="alignNode1" presStyleIdx="0" presStyleCnt="1">
        <dgm:presLayoutVars>
          <dgm:chMax val="1"/>
          <dgm:bulletEnabled val="1"/>
        </dgm:presLayoutVars>
      </dgm:prSet>
      <dgm:spPr/>
      <dgm:t>
        <a:bodyPr/>
        <a:lstStyle/>
        <a:p>
          <a:endParaRPr lang="en-US"/>
        </a:p>
      </dgm:t>
    </dgm:pt>
    <dgm:pt modelId="{B19A659F-EE88-41B6-829E-DFBDBE5C4521}" type="pres">
      <dgm:prSet presAssocID="{07BC5A25-85FA-4B4D-90F4-BAB8A7CE5FA9}" presName="descendantText" presStyleLbl="alignAcc1" presStyleIdx="0" presStyleCnt="1">
        <dgm:presLayoutVars>
          <dgm:bulletEnabled val="1"/>
        </dgm:presLayoutVars>
      </dgm:prSet>
      <dgm:spPr/>
      <dgm:t>
        <a:bodyPr/>
        <a:lstStyle/>
        <a:p>
          <a:endParaRPr lang="en-US"/>
        </a:p>
      </dgm:t>
    </dgm:pt>
  </dgm:ptLst>
  <dgm:cxnLst>
    <dgm:cxn modelId="{32FD7E7B-22CF-4953-A86E-0F9B4973C17C}" type="presOf" srcId="{07BC5A25-85FA-4B4D-90F4-BAB8A7CE5FA9}" destId="{3E4B0804-88DB-47C9-A5A3-21B58B76D760}" srcOrd="0" destOrd="0" presId="urn:microsoft.com/office/officeart/2005/8/layout/chevron2"/>
    <dgm:cxn modelId="{21DFAAEB-B503-492C-8E46-D893763A98D4}" type="presOf" srcId="{06FB0803-AE95-4457-BCFB-D759368D651C}" destId="{B19A659F-EE88-41B6-829E-DFBDBE5C4521}" srcOrd="0" destOrd="0" presId="urn:microsoft.com/office/officeart/2005/8/layout/chevron2"/>
    <dgm:cxn modelId="{A5DA51B7-B04D-494D-9009-37A8B8CA329E}" type="presOf" srcId="{34081F01-0D57-4F7B-A333-1C251AC9E467}" destId="{BE9BBCEF-CC5E-4A1C-B960-A3BD17051F69}" srcOrd="0" destOrd="0" presId="urn:microsoft.com/office/officeart/2005/8/layout/chevron2"/>
    <dgm:cxn modelId="{58ED8D66-6269-4921-BD61-7B7AD0ED5EDA}" srcId="{34081F01-0D57-4F7B-A333-1C251AC9E467}" destId="{07BC5A25-85FA-4B4D-90F4-BAB8A7CE5FA9}" srcOrd="0" destOrd="0" parTransId="{D9F9E53E-21C0-40F0-A8F9-F0823BB0490C}" sibTransId="{536E8F06-BC61-4CE1-BBF7-0B7DEDED2AE9}"/>
    <dgm:cxn modelId="{064E3CC7-EAF7-4C0D-9550-DAA5F90A6A29}" srcId="{07BC5A25-85FA-4B4D-90F4-BAB8A7CE5FA9}" destId="{06FB0803-AE95-4457-BCFB-D759368D651C}" srcOrd="0" destOrd="0" parTransId="{BFDC6E0F-6FAD-4BF7-963B-C272A856ABD8}" sibTransId="{12B48453-CB16-4110-9FB2-CFE9924F57E6}"/>
    <dgm:cxn modelId="{0800387F-40B0-48EF-97F9-2F0A354C9A6C}" type="presParOf" srcId="{BE9BBCEF-CC5E-4A1C-B960-A3BD17051F69}" destId="{82529B71-CC6B-4616-80FF-AB78364B81F1}" srcOrd="0" destOrd="0" presId="urn:microsoft.com/office/officeart/2005/8/layout/chevron2"/>
    <dgm:cxn modelId="{33E20A83-8D5B-4EC1-A1C4-4932894FCA72}" type="presParOf" srcId="{82529B71-CC6B-4616-80FF-AB78364B81F1}" destId="{3E4B0804-88DB-47C9-A5A3-21B58B76D760}" srcOrd="0" destOrd="0" presId="urn:microsoft.com/office/officeart/2005/8/layout/chevron2"/>
    <dgm:cxn modelId="{16F55EFD-A103-4739-BB59-CB165EE4628F}" type="presParOf" srcId="{82529B71-CC6B-4616-80FF-AB78364B81F1}" destId="{B19A659F-EE88-41B6-829E-DFBDBE5C452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BDD3AAE-B8FD-4FD8-8882-5985221C9190}" type="doc">
      <dgm:prSet loTypeId="urn:microsoft.com/office/officeart/2005/8/layout/vList4#1" loCatId="list" qsTypeId="urn:microsoft.com/office/officeart/2005/8/quickstyle/simple5" qsCatId="simple" csTypeId="urn:microsoft.com/office/officeart/2005/8/colors/accent0_2" csCatId="mainScheme" phldr="1"/>
      <dgm:spPr/>
      <dgm:t>
        <a:bodyPr/>
        <a:lstStyle/>
        <a:p>
          <a:endParaRPr lang="en-US"/>
        </a:p>
      </dgm:t>
    </dgm:pt>
    <dgm:pt modelId="{F7633155-D7D7-4329-9DE4-43994BFBDA8D}">
      <dgm:prSet custT="1"/>
      <dgm:spPr/>
      <dgm:t>
        <a:bodyPr/>
        <a:lstStyle/>
        <a:p>
          <a:pPr algn="ctr" rtl="1"/>
          <a:r>
            <a:rPr lang="fa-IR" sz="3200" dirty="0" smtClean="0">
              <a:cs typeface="B Titr" pitchFamily="2" charset="-78"/>
            </a:rPr>
            <a:t>مدل میانگین- واریانس </a:t>
          </a:r>
          <a:r>
            <a:rPr lang="fa-IR" sz="2400" dirty="0" smtClean="0">
              <a:cs typeface="B Titr" pitchFamily="2" charset="-78"/>
            </a:rPr>
            <a:t>(1952)</a:t>
          </a:r>
          <a:endParaRPr lang="en-US" sz="2400" dirty="0">
            <a:cs typeface="B Titr" pitchFamily="2" charset="-78"/>
          </a:endParaRPr>
        </a:p>
      </dgm:t>
    </dgm:pt>
    <dgm:pt modelId="{94ABA3B4-F880-41E4-A82D-6C15571A36CC}" type="parTrans" cxnId="{DA499E02-D8B8-4B01-9801-8CFD211946D9}">
      <dgm:prSet/>
      <dgm:spPr/>
      <dgm:t>
        <a:bodyPr/>
        <a:lstStyle/>
        <a:p>
          <a:endParaRPr lang="en-US" sz="4400">
            <a:cs typeface="B Zar" pitchFamily="2" charset="-78"/>
          </a:endParaRPr>
        </a:p>
      </dgm:t>
    </dgm:pt>
    <dgm:pt modelId="{05B43FAC-5128-43B1-8323-9F1D4508562F}" type="sibTrans" cxnId="{DA499E02-D8B8-4B01-9801-8CFD211946D9}">
      <dgm:prSet/>
      <dgm:spPr/>
      <dgm:t>
        <a:bodyPr/>
        <a:lstStyle/>
        <a:p>
          <a:endParaRPr lang="en-US" sz="4400">
            <a:cs typeface="B Zar" pitchFamily="2" charset="-78"/>
          </a:endParaRPr>
        </a:p>
      </dgm:t>
    </dgm:pt>
    <dgm:pt modelId="{E9096257-702E-411D-8673-F4874ED5AEB7}">
      <dgm:prSet custT="1"/>
      <dgm:spPr/>
      <dgm:t>
        <a:bodyPr/>
        <a:lstStyle/>
        <a:p>
          <a:pPr algn="r" rtl="1"/>
          <a:endParaRPr lang="fa-IR" sz="4400" dirty="0">
            <a:cs typeface="B Zar" pitchFamily="2" charset="-78"/>
          </a:endParaRPr>
        </a:p>
      </dgm:t>
    </dgm:pt>
    <dgm:pt modelId="{6552814B-0A3E-475C-B6C6-D5B839BBBDAC}" type="parTrans" cxnId="{551F9636-CF36-4FCE-A6AF-A43079F4E118}">
      <dgm:prSet/>
      <dgm:spPr/>
      <dgm:t>
        <a:bodyPr/>
        <a:lstStyle/>
        <a:p>
          <a:endParaRPr lang="en-US" sz="4400">
            <a:cs typeface="B Zar" pitchFamily="2" charset="-78"/>
          </a:endParaRPr>
        </a:p>
      </dgm:t>
    </dgm:pt>
    <dgm:pt modelId="{A92E327D-4706-45FB-9888-B5BF8CFB0E43}" type="sibTrans" cxnId="{551F9636-CF36-4FCE-A6AF-A43079F4E118}">
      <dgm:prSet/>
      <dgm:spPr/>
      <dgm:t>
        <a:bodyPr/>
        <a:lstStyle/>
        <a:p>
          <a:endParaRPr lang="en-US" sz="4400">
            <a:cs typeface="B Zar" pitchFamily="2" charset="-78"/>
          </a:endParaRPr>
        </a:p>
      </dgm:t>
    </dgm:pt>
    <dgm:pt modelId="{747B4595-554F-40D4-B69B-FA720BA5217E}" type="pres">
      <dgm:prSet presAssocID="{1BDD3AAE-B8FD-4FD8-8882-5985221C9190}" presName="linear" presStyleCnt="0">
        <dgm:presLayoutVars>
          <dgm:dir/>
          <dgm:resizeHandles val="exact"/>
        </dgm:presLayoutVars>
      </dgm:prSet>
      <dgm:spPr/>
      <dgm:t>
        <a:bodyPr/>
        <a:lstStyle/>
        <a:p>
          <a:endParaRPr lang="en-US"/>
        </a:p>
      </dgm:t>
    </dgm:pt>
    <dgm:pt modelId="{3C1C4F53-146E-49CD-AD32-5562946412E7}" type="pres">
      <dgm:prSet presAssocID="{F7633155-D7D7-4329-9DE4-43994BFBDA8D}" presName="comp" presStyleCnt="0"/>
      <dgm:spPr/>
    </dgm:pt>
    <dgm:pt modelId="{653CB23E-247F-4703-B6D3-DA3ACB3EBE58}" type="pres">
      <dgm:prSet presAssocID="{F7633155-D7D7-4329-9DE4-43994BFBDA8D}" presName="box" presStyleLbl="node1" presStyleIdx="0" presStyleCnt="1"/>
      <dgm:spPr>
        <a:prstGeom prst="wedgeRectCallout">
          <a:avLst/>
        </a:prstGeom>
      </dgm:spPr>
      <dgm:t>
        <a:bodyPr/>
        <a:lstStyle/>
        <a:p>
          <a:endParaRPr lang="en-US"/>
        </a:p>
      </dgm:t>
    </dgm:pt>
    <dgm:pt modelId="{A9892A77-7E9C-4BD2-92D2-4D5335213C4E}" type="pres">
      <dgm:prSet presAssocID="{F7633155-D7D7-4329-9DE4-43994BFBDA8D}" presName="img" presStyleLbl="fgImgPlace1" presStyleIdx="0" presStyleCnt="1" custScaleX="136642"/>
      <dgm:spPr>
        <a:blipFill rotWithShape="0">
          <a:blip xmlns:r="http://schemas.openxmlformats.org/officeDocument/2006/relationships" r:embed="rId1"/>
          <a:stretch>
            <a:fillRect/>
          </a:stretch>
        </a:blipFill>
      </dgm:spPr>
    </dgm:pt>
    <dgm:pt modelId="{DEFECADB-75CB-419C-A083-2C195108FC13}" type="pres">
      <dgm:prSet presAssocID="{F7633155-D7D7-4329-9DE4-43994BFBDA8D}" presName="text" presStyleLbl="node1" presStyleIdx="0" presStyleCnt="1">
        <dgm:presLayoutVars>
          <dgm:bulletEnabled val="1"/>
        </dgm:presLayoutVars>
      </dgm:prSet>
      <dgm:spPr>
        <a:prstGeom prst="wedgeRectCallout">
          <a:avLst/>
        </a:prstGeom>
      </dgm:spPr>
      <dgm:t>
        <a:bodyPr/>
        <a:lstStyle/>
        <a:p>
          <a:endParaRPr lang="en-US"/>
        </a:p>
      </dgm:t>
    </dgm:pt>
  </dgm:ptLst>
  <dgm:cxnLst>
    <dgm:cxn modelId="{CB6B8D53-6BF0-4AC3-B649-0396B3D133D0}" type="presOf" srcId="{E9096257-702E-411D-8673-F4874ED5AEB7}" destId="{DEFECADB-75CB-419C-A083-2C195108FC13}" srcOrd="1" destOrd="1" presId="urn:microsoft.com/office/officeart/2005/8/layout/vList4#1"/>
    <dgm:cxn modelId="{354BDEA4-0520-48F9-A11B-58B44944F556}" type="presOf" srcId="{E9096257-702E-411D-8673-F4874ED5AEB7}" destId="{653CB23E-247F-4703-B6D3-DA3ACB3EBE58}" srcOrd="0" destOrd="1" presId="urn:microsoft.com/office/officeart/2005/8/layout/vList4#1"/>
    <dgm:cxn modelId="{551F9636-CF36-4FCE-A6AF-A43079F4E118}" srcId="{F7633155-D7D7-4329-9DE4-43994BFBDA8D}" destId="{E9096257-702E-411D-8673-F4874ED5AEB7}" srcOrd="0" destOrd="0" parTransId="{6552814B-0A3E-475C-B6C6-D5B839BBBDAC}" sibTransId="{A92E327D-4706-45FB-9888-B5BF8CFB0E43}"/>
    <dgm:cxn modelId="{DA499E02-D8B8-4B01-9801-8CFD211946D9}" srcId="{1BDD3AAE-B8FD-4FD8-8882-5985221C9190}" destId="{F7633155-D7D7-4329-9DE4-43994BFBDA8D}" srcOrd="0" destOrd="0" parTransId="{94ABA3B4-F880-41E4-A82D-6C15571A36CC}" sibTransId="{05B43FAC-5128-43B1-8323-9F1D4508562F}"/>
    <dgm:cxn modelId="{DB3D0768-26D3-4035-B7C1-2D3E660546F5}" type="presOf" srcId="{1BDD3AAE-B8FD-4FD8-8882-5985221C9190}" destId="{747B4595-554F-40D4-B69B-FA720BA5217E}" srcOrd="0" destOrd="0" presId="urn:microsoft.com/office/officeart/2005/8/layout/vList4#1"/>
    <dgm:cxn modelId="{82385A98-BDC3-4D7C-A679-AC2948B6A762}" type="presOf" srcId="{F7633155-D7D7-4329-9DE4-43994BFBDA8D}" destId="{DEFECADB-75CB-419C-A083-2C195108FC13}" srcOrd="1" destOrd="0" presId="urn:microsoft.com/office/officeart/2005/8/layout/vList4#1"/>
    <dgm:cxn modelId="{76C09435-0593-4B40-9311-DCD927F22E52}" type="presOf" srcId="{F7633155-D7D7-4329-9DE4-43994BFBDA8D}" destId="{653CB23E-247F-4703-B6D3-DA3ACB3EBE58}" srcOrd="0" destOrd="0" presId="urn:microsoft.com/office/officeart/2005/8/layout/vList4#1"/>
    <dgm:cxn modelId="{E7C0C3D7-3D82-4092-8310-197ACE5BC6F7}" type="presParOf" srcId="{747B4595-554F-40D4-B69B-FA720BA5217E}" destId="{3C1C4F53-146E-49CD-AD32-5562946412E7}" srcOrd="0" destOrd="0" presId="urn:microsoft.com/office/officeart/2005/8/layout/vList4#1"/>
    <dgm:cxn modelId="{0B07973F-9458-4935-A69D-95B7073774F6}" type="presParOf" srcId="{3C1C4F53-146E-49CD-AD32-5562946412E7}" destId="{653CB23E-247F-4703-B6D3-DA3ACB3EBE58}" srcOrd="0" destOrd="0" presId="urn:microsoft.com/office/officeart/2005/8/layout/vList4#1"/>
    <dgm:cxn modelId="{701361A4-D354-4880-ABBE-47392389EBF9}" type="presParOf" srcId="{3C1C4F53-146E-49CD-AD32-5562946412E7}" destId="{A9892A77-7E9C-4BD2-92D2-4D5335213C4E}" srcOrd="1" destOrd="0" presId="urn:microsoft.com/office/officeart/2005/8/layout/vList4#1"/>
    <dgm:cxn modelId="{EC476477-FC9A-45EB-883F-50EFD9EE98E1}" type="presParOf" srcId="{3C1C4F53-146E-49CD-AD32-5562946412E7}" destId="{DEFECADB-75CB-419C-A083-2C195108FC13}"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ECCF2AF-F09C-4431-88AF-6EA967411756}" type="doc">
      <dgm:prSet loTypeId="urn:microsoft.com/office/officeart/2005/8/layout/chevron2" loCatId="process" qsTypeId="urn:microsoft.com/office/officeart/2005/8/quickstyle/simple5" qsCatId="simple" csTypeId="urn:microsoft.com/office/officeart/2005/8/colors/accent1_1" csCatId="accent1" phldr="1"/>
      <dgm:spPr/>
      <dgm:t>
        <a:bodyPr/>
        <a:lstStyle/>
        <a:p>
          <a:endParaRPr lang="en-US"/>
        </a:p>
      </dgm:t>
    </dgm:pt>
    <dgm:pt modelId="{AB01480C-B239-4453-A09D-7BA07132B14A}">
      <dgm:prSet/>
      <dgm:spPr/>
      <dgm:t>
        <a:bodyPr/>
        <a:lstStyle/>
        <a:p>
          <a:pPr rtl="1"/>
          <a:endParaRPr lang="en-US" dirty="0"/>
        </a:p>
      </dgm:t>
    </dgm:pt>
    <dgm:pt modelId="{DD9176DD-3523-4EA9-A3B5-D9D569F0856C}" type="parTrans" cxnId="{780B90DA-7DCC-4037-847B-BC4690233350}">
      <dgm:prSet/>
      <dgm:spPr/>
      <dgm:t>
        <a:bodyPr/>
        <a:lstStyle/>
        <a:p>
          <a:endParaRPr lang="en-US"/>
        </a:p>
      </dgm:t>
    </dgm:pt>
    <dgm:pt modelId="{2DE147EA-35BA-4BA4-8AE7-CFB43FCFABB7}" type="sibTrans" cxnId="{780B90DA-7DCC-4037-847B-BC4690233350}">
      <dgm:prSet/>
      <dgm:spPr/>
      <dgm:t>
        <a:bodyPr/>
        <a:lstStyle/>
        <a:p>
          <a:endParaRPr lang="en-US"/>
        </a:p>
      </dgm:t>
    </dgm:pt>
    <dgm:pt modelId="{6462B3C5-3CAA-48B5-BE30-9A0E15E6E10E}">
      <dgm:prSet/>
      <dgm:spPr/>
      <dgm:t>
        <a:bodyPr/>
        <a:lstStyle/>
        <a:p>
          <a:pPr rtl="1"/>
          <a:endParaRPr lang="en-US" dirty="0"/>
        </a:p>
      </dgm:t>
    </dgm:pt>
    <dgm:pt modelId="{899118FA-57CB-42CA-B179-3A0942E73F12}" type="parTrans" cxnId="{5C38FAC6-BC5B-4303-A862-049FCDABF499}">
      <dgm:prSet/>
      <dgm:spPr/>
      <dgm:t>
        <a:bodyPr/>
        <a:lstStyle/>
        <a:p>
          <a:endParaRPr lang="en-US"/>
        </a:p>
      </dgm:t>
    </dgm:pt>
    <dgm:pt modelId="{DA4D2B1F-91F9-4EA9-9733-20A1B1B028E3}" type="sibTrans" cxnId="{5C38FAC6-BC5B-4303-A862-049FCDABF499}">
      <dgm:prSet/>
      <dgm:spPr/>
      <dgm:t>
        <a:bodyPr/>
        <a:lstStyle/>
        <a:p>
          <a:endParaRPr lang="en-US"/>
        </a:p>
      </dgm:t>
    </dgm:pt>
    <dgm:pt modelId="{753CD779-A5CB-4EE7-9B9C-5EACB5E2A59E}" type="pres">
      <dgm:prSet presAssocID="{DECCF2AF-F09C-4431-88AF-6EA967411756}" presName="linearFlow" presStyleCnt="0">
        <dgm:presLayoutVars>
          <dgm:dir/>
          <dgm:animLvl val="lvl"/>
          <dgm:resizeHandles val="exact"/>
        </dgm:presLayoutVars>
      </dgm:prSet>
      <dgm:spPr/>
      <dgm:t>
        <a:bodyPr/>
        <a:lstStyle/>
        <a:p>
          <a:endParaRPr lang="en-US"/>
        </a:p>
      </dgm:t>
    </dgm:pt>
    <dgm:pt modelId="{00053D27-70A4-4E4E-AD07-D7B5973E1CD9}" type="pres">
      <dgm:prSet presAssocID="{AB01480C-B239-4453-A09D-7BA07132B14A}" presName="composite" presStyleCnt="0"/>
      <dgm:spPr/>
    </dgm:pt>
    <dgm:pt modelId="{809F029D-E550-4926-B5D6-7C7096F99239}" type="pres">
      <dgm:prSet presAssocID="{AB01480C-B239-4453-A09D-7BA07132B14A}" presName="parentText" presStyleLbl="alignNode1" presStyleIdx="0" presStyleCnt="1">
        <dgm:presLayoutVars>
          <dgm:chMax val="1"/>
          <dgm:bulletEnabled val="1"/>
        </dgm:presLayoutVars>
      </dgm:prSet>
      <dgm:spPr/>
      <dgm:t>
        <a:bodyPr/>
        <a:lstStyle/>
        <a:p>
          <a:endParaRPr lang="en-US"/>
        </a:p>
      </dgm:t>
    </dgm:pt>
    <dgm:pt modelId="{89245225-49AC-44E3-B491-A801865122EF}" type="pres">
      <dgm:prSet presAssocID="{AB01480C-B239-4453-A09D-7BA07132B14A}" presName="descendantText" presStyleLbl="alignAcc1" presStyleIdx="0" presStyleCnt="1">
        <dgm:presLayoutVars>
          <dgm:bulletEnabled val="1"/>
        </dgm:presLayoutVars>
      </dgm:prSet>
      <dgm:spPr/>
      <dgm:t>
        <a:bodyPr/>
        <a:lstStyle/>
        <a:p>
          <a:endParaRPr lang="en-US"/>
        </a:p>
      </dgm:t>
    </dgm:pt>
  </dgm:ptLst>
  <dgm:cxnLst>
    <dgm:cxn modelId="{73FFF9CE-E781-4913-9E55-0A63D022823A}" type="presOf" srcId="{6462B3C5-3CAA-48B5-BE30-9A0E15E6E10E}" destId="{89245225-49AC-44E3-B491-A801865122EF}" srcOrd="0" destOrd="0" presId="urn:microsoft.com/office/officeart/2005/8/layout/chevron2"/>
    <dgm:cxn modelId="{5C38FAC6-BC5B-4303-A862-049FCDABF499}" srcId="{AB01480C-B239-4453-A09D-7BA07132B14A}" destId="{6462B3C5-3CAA-48B5-BE30-9A0E15E6E10E}" srcOrd="0" destOrd="0" parTransId="{899118FA-57CB-42CA-B179-3A0942E73F12}" sibTransId="{DA4D2B1F-91F9-4EA9-9733-20A1B1B028E3}"/>
    <dgm:cxn modelId="{BBD97553-D76F-46B3-BE03-801612943CBF}" type="presOf" srcId="{AB01480C-B239-4453-A09D-7BA07132B14A}" destId="{809F029D-E550-4926-B5D6-7C7096F99239}" srcOrd="0" destOrd="0" presId="urn:microsoft.com/office/officeart/2005/8/layout/chevron2"/>
    <dgm:cxn modelId="{780B90DA-7DCC-4037-847B-BC4690233350}" srcId="{DECCF2AF-F09C-4431-88AF-6EA967411756}" destId="{AB01480C-B239-4453-A09D-7BA07132B14A}" srcOrd="0" destOrd="0" parTransId="{DD9176DD-3523-4EA9-A3B5-D9D569F0856C}" sibTransId="{2DE147EA-35BA-4BA4-8AE7-CFB43FCFABB7}"/>
    <dgm:cxn modelId="{1FBA4E82-83B8-48BF-8761-B12D533D2599}" type="presOf" srcId="{DECCF2AF-F09C-4431-88AF-6EA967411756}" destId="{753CD779-A5CB-4EE7-9B9C-5EACB5E2A59E}" srcOrd="0" destOrd="0" presId="urn:microsoft.com/office/officeart/2005/8/layout/chevron2"/>
    <dgm:cxn modelId="{F376219F-55C5-461A-AE17-A67DB1720265}" type="presParOf" srcId="{753CD779-A5CB-4EE7-9B9C-5EACB5E2A59E}" destId="{00053D27-70A4-4E4E-AD07-D7B5973E1CD9}" srcOrd="0" destOrd="0" presId="urn:microsoft.com/office/officeart/2005/8/layout/chevron2"/>
    <dgm:cxn modelId="{974ED9DD-7B3A-4813-8BA1-0BE28AE5CAA9}" type="presParOf" srcId="{00053D27-70A4-4E4E-AD07-D7B5973E1CD9}" destId="{809F029D-E550-4926-B5D6-7C7096F99239}" srcOrd="0" destOrd="0" presId="urn:microsoft.com/office/officeart/2005/8/layout/chevron2"/>
    <dgm:cxn modelId="{0D7CB4F6-A1B4-4408-BDEE-8645CC8ADEFB}" type="presParOf" srcId="{00053D27-70A4-4E4E-AD07-D7B5973E1CD9}" destId="{89245225-49AC-44E3-B491-A801865122E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427A4F7-AE94-4EFA-8837-9D2318EC48B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8B323B6-FDA1-485A-B0BD-360EE3919CBA}">
      <dgm:prSet/>
      <dgm:spPr/>
      <dgm:t>
        <a:bodyPr/>
        <a:lstStyle/>
        <a:p>
          <a:pPr algn="justLow" rtl="1"/>
          <a:r>
            <a:rPr lang="fa-IR" dirty="0" smtClean="0">
              <a:cs typeface="B Zar" pitchFamily="2" charset="-78"/>
            </a:rPr>
            <a:t>هم‌اکنون ریاضی‌دانان مالی به‎‌دنبال مدل‌های پیشرفته‌ی بهینه‌سازی سبد اوراق بهادارند. مدل‌هایی که پویایی‌های بازده و ریسک را لحاظ می‌کنند، و در نتیجه انتظار می‌رود نسبت به مدل‌های سنتی ترکیب‌های بهینه‌تری از اوراق بهادار را پیشنهاد دهند.</a:t>
          </a:r>
          <a:endParaRPr lang="en-US" dirty="0">
            <a:cs typeface="B Zar" pitchFamily="2" charset="-78"/>
          </a:endParaRPr>
        </a:p>
      </dgm:t>
    </dgm:pt>
    <dgm:pt modelId="{1EFA902D-C36F-498E-923D-1CA64F122C6C}" type="parTrans" cxnId="{2DE24729-CC37-44A6-B877-CE144321894A}">
      <dgm:prSet/>
      <dgm:spPr/>
      <dgm:t>
        <a:bodyPr/>
        <a:lstStyle/>
        <a:p>
          <a:endParaRPr lang="en-US"/>
        </a:p>
      </dgm:t>
    </dgm:pt>
    <dgm:pt modelId="{E169D3A3-798A-4822-A147-E3E5DAFA61E2}" type="sibTrans" cxnId="{2DE24729-CC37-44A6-B877-CE144321894A}">
      <dgm:prSet/>
      <dgm:spPr/>
      <dgm:t>
        <a:bodyPr/>
        <a:lstStyle/>
        <a:p>
          <a:endParaRPr lang="en-US"/>
        </a:p>
      </dgm:t>
    </dgm:pt>
    <dgm:pt modelId="{52B56ECA-F8D9-44F2-A879-28D7BB8D9EC7}" type="pres">
      <dgm:prSet presAssocID="{B427A4F7-AE94-4EFA-8837-9D2318EC48BE}" presName="linear" presStyleCnt="0">
        <dgm:presLayoutVars>
          <dgm:animLvl val="lvl"/>
          <dgm:resizeHandles val="exact"/>
        </dgm:presLayoutVars>
      </dgm:prSet>
      <dgm:spPr/>
      <dgm:t>
        <a:bodyPr/>
        <a:lstStyle/>
        <a:p>
          <a:endParaRPr lang="en-US"/>
        </a:p>
      </dgm:t>
    </dgm:pt>
    <dgm:pt modelId="{675B681C-05EA-43C5-A887-E1E3B2C7A0A2}" type="pres">
      <dgm:prSet presAssocID="{A8B323B6-FDA1-485A-B0BD-360EE3919CBA}" presName="parentText" presStyleLbl="node1" presStyleIdx="0" presStyleCnt="1">
        <dgm:presLayoutVars>
          <dgm:chMax val="0"/>
          <dgm:bulletEnabled val="1"/>
        </dgm:presLayoutVars>
      </dgm:prSet>
      <dgm:spPr>
        <a:prstGeom prst="verticalScroll">
          <a:avLst/>
        </a:prstGeom>
      </dgm:spPr>
      <dgm:t>
        <a:bodyPr/>
        <a:lstStyle/>
        <a:p>
          <a:endParaRPr lang="en-US"/>
        </a:p>
      </dgm:t>
    </dgm:pt>
  </dgm:ptLst>
  <dgm:cxnLst>
    <dgm:cxn modelId="{0DC071F3-53B9-4A7A-BAD0-C6A47E9B3A9F}" type="presOf" srcId="{A8B323B6-FDA1-485A-B0BD-360EE3919CBA}" destId="{675B681C-05EA-43C5-A887-E1E3B2C7A0A2}" srcOrd="0" destOrd="0" presId="urn:microsoft.com/office/officeart/2005/8/layout/vList2"/>
    <dgm:cxn modelId="{F3D6213B-1B8A-4E8E-8284-F936157AABE3}" type="presOf" srcId="{B427A4F7-AE94-4EFA-8837-9D2318EC48BE}" destId="{52B56ECA-F8D9-44F2-A879-28D7BB8D9EC7}" srcOrd="0" destOrd="0" presId="urn:microsoft.com/office/officeart/2005/8/layout/vList2"/>
    <dgm:cxn modelId="{2DE24729-CC37-44A6-B877-CE144321894A}" srcId="{B427A4F7-AE94-4EFA-8837-9D2318EC48BE}" destId="{A8B323B6-FDA1-485A-B0BD-360EE3919CBA}" srcOrd="0" destOrd="0" parTransId="{1EFA902D-C36F-498E-923D-1CA64F122C6C}" sibTransId="{E169D3A3-798A-4822-A147-E3E5DAFA61E2}"/>
    <dgm:cxn modelId="{71A96E75-F4C1-4D22-9A12-CD6F1EC30548}" type="presParOf" srcId="{52B56ECA-F8D9-44F2-A879-28D7BB8D9EC7}" destId="{675B681C-05EA-43C5-A887-E1E3B2C7A0A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EB2904-EAD3-423F-BC35-A497A8EC2F58}" type="doc">
      <dgm:prSet loTypeId="urn:microsoft.com/office/officeart/2005/8/layout/process3" loCatId="process" qsTypeId="urn:microsoft.com/office/officeart/2005/8/quickstyle/simple1" qsCatId="simple" csTypeId="urn:microsoft.com/office/officeart/2005/8/colors/accent1_2" csCatId="accent1"/>
      <dgm:spPr/>
      <dgm:t>
        <a:bodyPr/>
        <a:lstStyle/>
        <a:p>
          <a:endParaRPr lang="en-US"/>
        </a:p>
      </dgm:t>
    </dgm:pt>
    <dgm:pt modelId="{C2C5530D-01C3-4E6D-9A69-9F0B7F6378DC}">
      <dgm:prSet/>
      <dgm:spPr/>
      <dgm:t>
        <a:bodyPr/>
        <a:lstStyle/>
        <a:p>
          <a:pPr algn="ctr" rtl="1"/>
          <a:r>
            <a:rPr lang="fa-IR" dirty="0" smtClean="0">
              <a:cs typeface="B Zar" pitchFamily="2" charset="-78"/>
            </a:rPr>
            <a:t>تعریف</a:t>
          </a:r>
          <a:endParaRPr lang="en-US" dirty="0">
            <a:cs typeface="B Zar" pitchFamily="2" charset="-78"/>
          </a:endParaRPr>
        </a:p>
      </dgm:t>
    </dgm:pt>
    <dgm:pt modelId="{3533B61D-FAFC-4746-AE3E-4B648844C9C9}" type="parTrans" cxnId="{3185B76C-46B0-4C11-B8A7-F0B21D136309}">
      <dgm:prSet/>
      <dgm:spPr/>
      <dgm:t>
        <a:bodyPr/>
        <a:lstStyle/>
        <a:p>
          <a:endParaRPr lang="en-US">
            <a:cs typeface="B Zar" pitchFamily="2" charset="-78"/>
          </a:endParaRPr>
        </a:p>
      </dgm:t>
    </dgm:pt>
    <dgm:pt modelId="{D9DC1C4B-1AA7-4AAA-8E1D-4E3F2D8A6F15}" type="sibTrans" cxnId="{3185B76C-46B0-4C11-B8A7-F0B21D136309}">
      <dgm:prSet/>
      <dgm:spPr/>
      <dgm:t>
        <a:bodyPr/>
        <a:lstStyle/>
        <a:p>
          <a:endParaRPr lang="en-US">
            <a:cs typeface="B Zar" pitchFamily="2" charset="-78"/>
          </a:endParaRPr>
        </a:p>
      </dgm:t>
    </dgm:pt>
    <dgm:pt modelId="{24F08EEB-FACF-44CD-9437-DBF3AE81EABF}">
      <dgm:prSet/>
      <dgm:spPr/>
      <dgm:t>
        <a:bodyPr/>
        <a:lstStyle/>
        <a:p>
          <a:pPr algn="justLow" rtl="1"/>
          <a:r>
            <a:rPr lang="fa-IR" dirty="0" smtClean="0">
              <a:cs typeface="B Zar" pitchFamily="2" charset="-78"/>
            </a:rPr>
            <a:t>ریاضیات مالی که با نام مالی کمّی نیز شناخته می‌شود، شاخه‌ای از ریاضیات کاربردی است که با بازارهای مالی سروکار دارد. به‌طور کلی ریاضیات مالی ایجاد و توسعه‌ی مدل‌های ریاضی یا عددی را شامل می‌شود؛ مدل‌هایی که لزوماً با نظریه‌ی مالی ارتباط برقرار نمی‌کنند.</a:t>
          </a:r>
          <a:endParaRPr lang="en-US" dirty="0">
            <a:cs typeface="B Zar" pitchFamily="2" charset="-78"/>
          </a:endParaRPr>
        </a:p>
      </dgm:t>
    </dgm:pt>
    <dgm:pt modelId="{A5DBE6DA-49E5-47BB-BE08-3C27390C265B}" type="parTrans" cxnId="{8EA328E7-89E9-4789-A71F-140F34E02455}">
      <dgm:prSet/>
      <dgm:spPr/>
      <dgm:t>
        <a:bodyPr/>
        <a:lstStyle/>
        <a:p>
          <a:endParaRPr lang="en-US">
            <a:cs typeface="B Zar" pitchFamily="2" charset="-78"/>
          </a:endParaRPr>
        </a:p>
      </dgm:t>
    </dgm:pt>
    <dgm:pt modelId="{6482000A-46E2-4045-AC31-4407CCA108A7}" type="sibTrans" cxnId="{8EA328E7-89E9-4789-A71F-140F34E02455}">
      <dgm:prSet/>
      <dgm:spPr/>
      <dgm:t>
        <a:bodyPr/>
        <a:lstStyle/>
        <a:p>
          <a:endParaRPr lang="en-US">
            <a:cs typeface="B Zar" pitchFamily="2" charset="-78"/>
          </a:endParaRPr>
        </a:p>
      </dgm:t>
    </dgm:pt>
    <dgm:pt modelId="{3D3B1090-78BB-44FC-8AA8-B6F8AFF710FF}" type="pres">
      <dgm:prSet presAssocID="{35EB2904-EAD3-423F-BC35-A497A8EC2F58}" presName="linearFlow" presStyleCnt="0">
        <dgm:presLayoutVars>
          <dgm:dir/>
          <dgm:animLvl val="lvl"/>
          <dgm:resizeHandles val="exact"/>
        </dgm:presLayoutVars>
      </dgm:prSet>
      <dgm:spPr/>
      <dgm:t>
        <a:bodyPr/>
        <a:lstStyle/>
        <a:p>
          <a:endParaRPr lang="en-US"/>
        </a:p>
      </dgm:t>
    </dgm:pt>
    <dgm:pt modelId="{1519E4A5-3D51-4882-9A46-04128ECBFE59}" type="pres">
      <dgm:prSet presAssocID="{C2C5530D-01C3-4E6D-9A69-9F0B7F6378DC}" presName="composite" presStyleCnt="0"/>
      <dgm:spPr/>
    </dgm:pt>
    <dgm:pt modelId="{F791891C-AEC0-4731-BCDE-DDCC626538EA}" type="pres">
      <dgm:prSet presAssocID="{C2C5530D-01C3-4E6D-9A69-9F0B7F6378DC}" presName="parTx" presStyleLbl="node1" presStyleIdx="0" presStyleCnt="1">
        <dgm:presLayoutVars>
          <dgm:chMax val="0"/>
          <dgm:chPref val="0"/>
          <dgm:bulletEnabled val="1"/>
        </dgm:presLayoutVars>
      </dgm:prSet>
      <dgm:spPr/>
      <dgm:t>
        <a:bodyPr/>
        <a:lstStyle/>
        <a:p>
          <a:endParaRPr lang="en-US"/>
        </a:p>
      </dgm:t>
    </dgm:pt>
    <dgm:pt modelId="{7426FEC1-5200-4D15-A68A-5B7FC5DDB84D}" type="pres">
      <dgm:prSet presAssocID="{C2C5530D-01C3-4E6D-9A69-9F0B7F6378DC}" presName="parSh" presStyleLbl="node1" presStyleIdx="0" presStyleCnt="1"/>
      <dgm:spPr/>
      <dgm:t>
        <a:bodyPr/>
        <a:lstStyle/>
        <a:p>
          <a:endParaRPr lang="en-US"/>
        </a:p>
      </dgm:t>
    </dgm:pt>
    <dgm:pt modelId="{90EFC50A-9FBA-4DF2-B210-C85B78C8D6A8}" type="pres">
      <dgm:prSet presAssocID="{C2C5530D-01C3-4E6D-9A69-9F0B7F6378DC}" presName="desTx" presStyleLbl="fgAcc1" presStyleIdx="0" presStyleCnt="1">
        <dgm:presLayoutVars>
          <dgm:bulletEnabled val="1"/>
        </dgm:presLayoutVars>
      </dgm:prSet>
      <dgm:spPr/>
      <dgm:t>
        <a:bodyPr/>
        <a:lstStyle/>
        <a:p>
          <a:endParaRPr lang="en-US"/>
        </a:p>
      </dgm:t>
    </dgm:pt>
  </dgm:ptLst>
  <dgm:cxnLst>
    <dgm:cxn modelId="{3185B76C-46B0-4C11-B8A7-F0B21D136309}" srcId="{35EB2904-EAD3-423F-BC35-A497A8EC2F58}" destId="{C2C5530D-01C3-4E6D-9A69-9F0B7F6378DC}" srcOrd="0" destOrd="0" parTransId="{3533B61D-FAFC-4746-AE3E-4B648844C9C9}" sibTransId="{D9DC1C4B-1AA7-4AAA-8E1D-4E3F2D8A6F15}"/>
    <dgm:cxn modelId="{A2B18321-FC0A-4554-B498-F51D4473CFE6}" type="presOf" srcId="{C2C5530D-01C3-4E6D-9A69-9F0B7F6378DC}" destId="{F791891C-AEC0-4731-BCDE-DDCC626538EA}" srcOrd="0" destOrd="0" presId="urn:microsoft.com/office/officeart/2005/8/layout/process3"/>
    <dgm:cxn modelId="{CD02F76B-BAE0-4973-AE00-E67C9D888165}" type="presOf" srcId="{24F08EEB-FACF-44CD-9437-DBF3AE81EABF}" destId="{90EFC50A-9FBA-4DF2-B210-C85B78C8D6A8}" srcOrd="0" destOrd="0" presId="urn:microsoft.com/office/officeart/2005/8/layout/process3"/>
    <dgm:cxn modelId="{E0900DB5-A26E-439A-B292-E51D37642222}" type="presOf" srcId="{C2C5530D-01C3-4E6D-9A69-9F0B7F6378DC}" destId="{7426FEC1-5200-4D15-A68A-5B7FC5DDB84D}" srcOrd="1" destOrd="0" presId="urn:microsoft.com/office/officeart/2005/8/layout/process3"/>
    <dgm:cxn modelId="{8EA328E7-89E9-4789-A71F-140F34E02455}" srcId="{C2C5530D-01C3-4E6D-9A69-9F0B7F6378DC}" destId="{24F08EEB-FACF-44CD-9437-DBF3AE81EABF}" srcOrd="0" destOrd="0" parTransId="{A5DBE6DA-49E5-47BB-BE08-3C27390C265B}" sibTransId="{6482000A-46E2-4045-AC31-4407CCA108A7}"/>
    <dgm:cxn modelId="{15FDBBEB-3A26-4776-A95C-0FE65F6F5BCA}" type="presOf" srcId="{35EB2904-EAD3-423F-BC35-A497A8EC2F58}" destId="{3D3B1090-78BB-44FC-8AA8-B6F8AFF710FF}" srcOrd="0" destOrd="0" presId="urn:microsoft.com/office/officeart/2005/8/layout/process3"/>
    <dgm:cxn modelId="{E646327A-69DB-490F-8AB1-B10A439D53F3}" type="presParOf" srcId="{3D3B1090-78BB-44FC-8AA8-B6F8AFF710FF}" destId="{1519E4A5-3D51-4882-9A46-04128ECBFE59}" srcOrd="0" destOrd="0" presId="urn:microsoft.com/office/officeart/2005/8/layout/process3"/>
    <dgm:cxn modelId="{FFD186A6-C6A9-4905-997A-7B3A3E42C99B}" type="presParOf" srcId="{1519E4A5-3D51-4882-9A46-04128ECBFE59}" destId="{F791891C-AEC0-4731-BCDE-DDCC626538EA}" srcOrd="0" destOrd="0" presId="urn:microsoft.com/office/officeart/2005/8/layout/process3"/>
    <dgm:cxn modelId="{7D7BB914-462A-460B-8A27-7CE418BB4195}" type="presParOf" srcId="{1519E4A5-3D51-4882-9A46-04128ECBFE59}" destId="{7426FEC1-5200-4D15-A68A-5B7FC5DDB84D}" srcOrd="1" destOrd="0" presId="urn:microsoft.com/office/officeart/2005/8/layout/process3"/>
    <dgm:cxn modelId="{B3E6FFFD-38C4-405E-97F3-F5914CE8E264}" type="presParOf" srcId="{1519E4A5-3D51-4882-9A46-04128ECBFE59}" destId="{90EFC50A-9FBA-4DF2-B210-C85B78C8D6A8}"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D15772-071A-49D4-83E1-77F22B5ED65E}" type="doc">
      <dgm:prSet loTypeId="urn:microsoft.com/office/officeart/2005/8/layout/list1" loCatId="list" qsTypeId="urn:microsoft.com/office/officeart/2005/8/quickstyle/simple5" qsCatId="simple" csTypeId="urn:microsoft.com/office/officeart/2005/8/colors/accent3_1" csCatId="accent3" phldr="1"/>
      <dgm:spPr/>
      <dgm:t>
        <a:bodyPr/>
        <a:lstStyle/>
        <a:p>
          <a:endParaRPr lang="en-US"/>
        </a:p>
      </dgm:t>
    </dgm:pt>
    <dgm:pt modelId="{E26C6CB9-AEAC-4BBD-86E4-63CA88C1D2E5}">
      <dgm:prSet/>
      <dgm:spPr/>
      <dgm:t>
        <a:bodyPr/>
        <a:lstStyle/>
        <a:p>
          <a:pPr algn="ctr" rtl="1"/>
          <a:r>
            <a:rPr lang="fa-IR" dirty="0" smtClean="0">
              <a:cs typeface="B Titr" pitchFamily="2" charset="-78"/>
            </a:rPr>
            <a:t>ریاضیات مالی</a:t>
          </a:r>
          <a:endParaRPr lang="en-US" dirty="0">
            <a:cs typeface="B Titr" pitchFamily="2" charset="-78"/>
          </a:endParaRPr>
        </a:p>
      </dgm:t>
    </dgm:pt>
    <dgm:pt modelId="{A29677D0-52DA-43CD-9F26-E8237D9819D0}" type="parTrans" cxnId="{63A72E28-CD68-432A-9FDC-9882A8C8E070}">
      <dgm:prSet/>
      <dgm:spPr/>
      <dgm:t>
        <a:bodyPr/>
        <a:lstStyle/>
        <a:p>
          <a:endParaRPr lang="en-US">
            <a:cs typeface="B Zar" pitchFamily="2" charset="-78"/>
          </a:endParaRPr>
        </a:p>
      </dgm:t>
    </dgm:pt>
    <dgm:pt modelId="{52146EA0-6568-4447-968B-47D5B8301CBC}" type="sibTrans" cxnId="{63A72E28-CD68-432A-9FDC-9882A8C8E070}">
      <dgm:prSet/>
      <dgm:spPr/>
      <dgm:t>
        <a:bodyPr/>
        <a:lstStyle/>
        <a:p>
          <a:endParaRPr lang="en-US">
            <a:cs typeface="B Zar" pitchFamily="2" charset="-78"/>
          </a:endParaRPr>
        </a:p>
      </dgm:t>
    </dgm:pt>
    <dgm:pt modelId="{67141698-27D6-4666-BBE2-BC57BC6FA9A8}">
      <dgm:prSet/>
      <dgm:spPr/>
      <dgm:t>
        <a:bodyPr/>
        <a:lstStyle/>
        <a:p>
          <a:pPr algn="justLow" rtl="1"/>
          <a:r>
            <a:rPr lang="fa-IR" dirty="0" smtClean="0">
              <a:cs typeface="B Zar" pitchFamily="2" charset="-78"/>
            </a:rPr>
            <a:t>بر منطق ریاضی مدل‌ها تأکید می‌شود، نه سازگاری آن‌ها با نظریه‌های اقتصادی. به‌عنوان مثال در ریاضیات مالی قیمت سهام مفروض گرفته می‌شود و سعی می‌شود با استفاده از معادلات دیفرانسیل تصادفی قیمت اوراق مشتقه استخراج شود.</a:t>
          </a:r>
          <a:endParaRPr lang="en-US" dirty="0">
            <a:cs typeface="B Zar" pitchFamily="2" charset="-78"/>
          </a:endParaRPr>
        </a:p>
      </dgm:t>
    </dgm:pt>
    <dgm:pt modelId="{ED0A756A-6CFF-4F8D-B917-20F1CD4952F1}" type="parTrans" cxnId="{9E9CF4C1-E4EB-4E2B-B2B8-769F882CA00C}">
      <dgm:prSet/>
      <dgm:spPr/>
      <dgm:t>
        <a:bodyPr/>
        <a:lstStyle/>
        <a:p>
          <a:endParaRPr lang="en-US">
            <a:cs typeface="B Zar" pitchFamily="2" charset="-78"/>
          </a:endParaRPr>
        </a:p>
      </dgm:t>
    </dgm:pt>
    <dgm:pt modelId="{7EA9E2A6-522E-4312-BC65-BF86A611FC68}" type="sibTrans" cxnId="{9E9CF4C1-E4EB-4E2B-B2B8-769F882CA00C}">
      <dgm:prSet/>
      <dgm:spPr/>
      <dgm:t>
        <a:bodyPr/>
        <a:lstStyle/>
        <a:p>
          <a:endParaRPr lang="en-US">
            <a:cs typeface="B Zar" pitchFamily="2" charset="-78"/>
          </a:endParaRPr>
        </a:p>
      </dgm:t>
    </dgm:pt>
    <dgm:pt modelId="{263D0E26-9E09-4115-A664-1F603F90E46F}">
      <dgm:prSet/>
      <dgm:spPr/>
      <dgm:t>
        <a:bodyPr/>
        <a:lstStyle/>
        <a:p>
          <a:pPr algn="ctr" rtl="1"/>
          <a:r>
            <a:rPr lang="fa-IR" dirty="0" smtClean="0">
              <a:cs typeface="B Titr" pitchFamily="2" charset="-78"/>
            </a:rPr>
            <a:t>اقتصاد مالی</a:t>
          </a:r>
          <a:endParaRPr lang="en-US" dirty="0">
            <a:cs typeface="B Titr" pitchFamily="2" charset="-78"/>
          </a:endParaRPr>
        </a:p>
      </dgm:t>
    </dgm:pt>
    <dgm:pt modelId="{279D5805-80CB-4EC6-9B6D-694A6C9A8850}" type="parTrans" cxnId="{8A1F1A03-3391-45EA-8123-DA34BB3BA676}">
      <dgm:prSet/>
      <dgm:spPr/>
      <dgm:t>
        <a:bodyPr/>
        <a:lstStyle/>
        <a:p>
          <a:endParaRPr lang="en-US">
            <a:cs typeface="B Zar" pitchFamily="2" charset="-78"/>
          </a:endParaRPr>
        </a:p>
      </dgm:t>
    </dgm:pt>
    <dgm:pt modelId="{089B4D92-3FFD-4468-98C8-9468137F52D7}" type="sibTrans" cxnId="{8A1F1A03-3391-45EA-8123-DA34BB3BA676}">
      <dgm:prSet/>
      <dgm:spPr/>
      <dgm:t>
        <a:bodyPr/>
        <a:lstStyle/>
        <a:p>
          <a:endParaRPr lang="en-US">
            <a:cs typeface="B Zar" pitchFamily="2" charset="-78"/>
          </a:endParaRPr>
        </a:p>
      </dgm:t>
    </dgm:pt>
    <dgm:pt modelId="{340EC322-7516-4290-8E41-EF2EB9036EBE}">
      <dgm:prSet/>
      <dgm:spPr/>
      <dgm:t>
        <a:bodyPr/>
        <a:lstStyle/>
        <a:p>
          <a:pPr algn="justLow" rtl="1"/>
          <a:r>
            <a:rPr lang="fa-IR" dirty="0" smtClean="0">
              <a:cs typeface="B Zar" pitchFamily="2" charset="-78"/>
            </a:rPr>
            <a:t>بر سازگاری مدل‎‌های ریاضی با نظریه‌های اقتصادی تأکید می‌شود. به‌عنوان مثال اقتصاد مالی دلایل ساختاری قیمت در بازار سهام را جستجو می‌کند.</a:t>
          </a:r>
          <a:endParaRPr lang="en-US" dirty="0">
            <a:cs typeface="B Zar" pitchFamily="2" charset="-78"/>
          </a:endParaRPr>
        </a:p>
      </dgm:t>
    </dgm:pt>
    <dgm:pt modelId="{A3EA7E2A-869B-46F8-B61E-5DA532A56E8C}" type="parTrans" cxnId="{C2B2C8C0-0313-4DF1-998E-F342ECFDAB32}">
      <dgm:prSet/>
      <dgm:spPr/>
      <dgm:t>
        <a:bodyPr/>
        <a:lstStyle/>
        <a:p>
          <a:endParaRPr lang="en-US">
            <a:cs typeface="B Zar" pitchFamily="2" charset="-78"/>
          </a:endParaRPr>
        </a:p>
      </dgm:t>
    </dgm:pt>
    <dgm:pt modelId="{5344FD04-3603-4DA3-BD86-8496615EC53B}" type="sibTrans" cxnId="{C2B2C8C0-0313-4DF1-998E-F342ECFDAB32}">
      <dgm:prSet/>
      <dgm:spPr/>
      <dgm:t>
        <a:bodyPr/>
        <a:lstStyle/>
        <a:p>
          <a:endParaRPr lang="en-US">
            <a:cs typeface="B Zar" pitchFamily="2" charset="-78"/>
          </a:endParaRPr>
        </a:p>
      </dgm:t>
    </dgm:pt>
    <dgm:pt modelId="{ADEBD77B-0B0B-4375-92AB-AD539EF0DE9E}" type="pres">
      <dgm:prSet presAssocID="{62D15772-071A-49D4-83E1-77F22B5ED65E}" presName="linear" presStyleCnt="0">
        <dgm:presLayoutVars>
          <dgm:dir/>
          <dgm:animLvl val="lvl"/>
          <dgm:resizeHandles val="exact"/>
        </dgm:presLayoutVars>
      </dgm:prSet>
      <dgm:spPr/>
      <dgm:t>
        <a:bodyPr/>
        <a:lstStyle/>
        <a:p>
          <a:endParaRPr lang="en-US"/>
        </a:p>
      </dgm:t>
    </dgm:pt>
    <dgm:pt modelId="{DC804434-C85C-4C1E-BB88-5901A40BA5FF}" type="pres">
      <dgm:prSet presAssocID="{E26C6CB9-AEAC-4BBD-86E4-63CA88C1D2E5}" presName="parentLin" presStyleCnt="0"/>
      <dgm:spPr/>
    </dgm:pt>
    <dgm:pt modelId="{D6FC4D4C-F61B-4C50-901B-5763FD5B1972}" type="pres">
      <dgm:prSet presAssocID="{E26C6CB9-AEAC-4BBD-86E4-63CA88C1D2E5}" presName="parentLeftMargin" presStyleLbl="node1" presStyleIdx="0" presStyleCnt="2"/>
      <dgm:spPr/>
      <dgm:t>
        <a:bodyPr/>
        <a:lstStyle/>
        <a:p>
          <a:endParaRPr lang="en-US"/>
        </a:p>
      </dgm:t>
    </dgm:pt>
    <dgm:pt modelId="{9E622DDE-DFC9-4004-B56B-0294F56BFA73}" type="pres">
      <dgm:prSet presAssocID="{E26C6CB9-AEAC-4BBD-86E4-63CA88C1D2E5}" presName="parentText" presStyleLbl="node1" presStyleIdx="0" presStyleCnt="2">
        <dgm:presLayoutVars>
          <dgm:chMax val="0"/>
          <dgm:bulletEnabled val="1"/>
        </dgm:presLayoutVars>
      </dgm:prSet>
      <dgm:spPr/>
      <dgm:t>
        <a:bodyPr/>
        <a:lstStyle/>
        <a:p>
          <a:endParaRPr lang="en-US"/>
        </a:p>
      </dgm:t>
    </dgm:pt>
    <dgm:pt modelId="{2FA04B66-00D6-4D0E-BC1E-07B4649682BD}" type="pres">
      <dgm:prSet presAssocID="{E26C6CB9-AEAC-4BBD-86E4-63CA88C1D2E5}" presName="negativeSpace" presStyleCnt="0"/>
      <dgm:spPr/>
    </dgm:pt>
    <dgm:pt modelId="{F12935B2-BCC0-4FFD-993B-A76192950577}" type="pres">
      <dgm:prSet presAssocID="{E26C6CB9-AEAC-4BBD-86E4-63CA88C1D2E5}" presName="childText" presStyleLbl="conFgAcc1" presStyleIdx="0" presStyleCnt="2">
        <dgm:presLayoutVars>
          <dgm:bulletEnabled val="1"/>
        </dgm:presLayoutVars>
      </dgm:prSet>
      <dgm:spPr/>
      <dgm:t>
        <a:bodyPr/>
        <a:lstStyle/>
        <a:p>
          <a:endParaRPr lang="en-US"/>
        </a:p>
      </dgm:t>
    </dgm:pt>
    <dgm:pt modelId="{5A2C6E0C-D7E0-4069-9B88-A5C7BE282132}" type="pres">
      <dgm:prSet presAssocID="{52146EA0-6568-4447-968B-47D5B8301CBC}" presName="spaceBetweenRectangles" presStyleCnt="0"/>
      <dgm:spPr/>
    </dgm:pt>
    <dgm:pt modelId="{CBE6F81A-9C9B-40F2-B02F-9E9ED5F882D7}" type="pres">
      <dgm:prSet presAssocID="{263D0E26-9E09-4115-A664-1F603F90E46F}" presName="parentLin" presStyleCnt="0"/>
      <dgm:spPr/>
    </dgm:pt>
    <dgm:pt modelId="{0D698B9F-2ECA-4EDA-8122-18335317B8F8}" type="pres">
      <dgm:prSet presAssocID="{263D0E26-9E09-4115-A664-1F603F90E46F}" presName="parentLeftMargin" presStyleLbl="node1" presStyleIdx="0" presStyleCnt="2"/>
      <dgm:spPr/>
      <dgm:t>
        <a:bodyPr/>
        <a:lstStyle/>
        <a:p>
          <a:endParaRPr lang="en-US"/>
        </a:p>
      </dgm:t>
    </dgm:pt>
    <dgm:pt modelId="{7613BDB2-4784-467D-8C06-9FA521C035B2}" type="pres">
      <dgm:prSet presAssocID="{263D0E26-9E09-4115-A664-1F603F90E46F}" presName="parentText" presStyleLbl="node1" presStyleIdx="1" presStyleCnt="2">
        <dgm:presLayoutVars>
          <dgm:chMax val="0"/>
          <dgm:bulletEnabled val="1"/>
        </dgm:presLayoutVars>
      </dgm:prSet>
      <dgm:spPr/>
      <dgm:t>
        <a:bodyPr/>
        <a:lstStyle/>
        <a:p>
          <a:endParaRPr lang="en-US"/>
        </a:p>
      </dgm:t>
    </dgm:pt>
    <dgm:pt modelId="{538A9C1D-2FCB-4805-9142-8316E263CA27}" type="pres">
      <dgm:prSet presAssocID="{263D0E26-9E09-4115-A664-1F603F90E46F}" presName="negativeSpace" presStyleCnt="0"/>
      <dgm:spPr/>
    </dgm:pt>
    <dgm:pt modelId="{4DF28B53-1D39-41AA-810A-897678467297}" type="pres">
      <dgm:prSet presAssocID="{263D0E26-9E09-4115-A664-1F603F90E46F}" presName="childText" presStyleLbl="conFgAcc1" presStyleIdx="1" presStyleCnt="2">
        <dgm:presLayoutVars>
          <dgm:bulletEnabled val="1"/>
        </dgm:presLayoutVars>
      </dgm:prSet>
      <dgm:spPr/>
      <dgm:t>
        <a:bodyPr/>
        <a:lstStyle/>
        <a:p>
          <a:endParaRPr lang="en-US"/>
        </a:p>
      </dgm:t>
    </dgm:pt>
  </dgm:ptLst>
  <dgm:cxnLst>
    <dgm:cxn modelId="{6B0BA923-5E01-442A-9D59-9EA1E2BD42BE}" type="presOf" srcId="{62D15772-071A-49D4-83E1-77F22B5ED65E}" destId="{ADEBD77B-0B0B-4375-92AB-AD539EF0DE9E}" srcOrd="0" destOrd="0" presId="urn:microsoft.com/office/officeart/2005/8/layout/list1"/>
    <dgm:cxn modelId="{8A1F1A03-3391-45EA-8123-DA34BB3BA676}" srcId="{62D15772-071A-49D4-83E1-77F22B5ED65E}" destId="{263D0E26-9E09-4115-A664-1F603F90E46F}" srcOrd="1" destOrd="0" parTransId="{279D5805-80CB-4EC6-9B6D-694A6C9A8850}" sibTransId="{089B4D92-3FFD-4468-98C8-9468137F52D7}"/>
    <dgm:cxn modelId="{9ACAEE02-01D4-4596-9D90-7C7D620C7A94}" type="presOf" srcId="{E26C6CB9-AEAC-4BBD-86E4-63CA88C1D2E5}" destId="{D6FC4D4C-F61B-4C50-901B-5763FD5B1972}" srcOrd="0" destOrd="0" presId="urn:microsoft.com/office/officeart/2005/8/layout/list1"/>
    <dgm:cxn modelId="{B5BE5A39-7E37-493E-922C-352D5B337658}" type="presOf" srcId="{67141698-27D6-4666-BBE2-BC57BC6FA9A8}" destId="{F12935B2-BCC0-4FFD-993B-A76192950577}" srcOrd="0" destOrd="0" presId="urn:microsoft.com/office/officeart/2005/8/layout/list1"/>
    <dgm:cxn modelId="{9E9CF4C1-E4EB-4E2B-B2B8-769F882CA00C}" srcId="{E26C6CB9-AEAC-4BBD-86E4-63CA88C1D2E5}" destId="{67141698-27D6-4666-BBE2-BC57BC6FA9A8}" srcOrd="0" destOrd="0" parTransId="{ED0A756A-6CFF-4F8D-B917-20F1CD4952F1}" sibTransId="{7EA9E2A6-522E-4312-BC65-BF86A611FC68}"/>
    <dgm:cxn modelId="{3EBC4FDA-94D3-4A6F-B42B-FFDA2D8C7771}" type="presOf" srcId="{340EC322-7516-4290-8E41-EF2EB9036EBE}" destId="{4DF28B53-1D39-41AA-810A-897678467297}" srcOrd="0" destOrd="0" presId="urn:microsoft.com/office/officeart/2005/8/layout/list1"/>
    <dgm:cxn modelId="{C4CF5DD5-3FF6-4B00-A8A4-EF2323A86F97}" type="presOf" srcId="{263D0E26-9E09-4115-A664-1F603F90E46F}" destId="{0D698B9F-2ECA-4EDA-8122-18335317B8F8}" srcOrd="0" destOrd="0" presId="urn:microsoft.com/office/officeart/2005/8/layout/list1"/>
    <dgm:cxn modelId="{C2B2C8C0-0313-4DF1-998E-F342ECFDAB32}" srcId="{263D0E26-9E09-4115-A664-1F603F90E46F}" destId="{340EC322-7516-4290-8E41-EF2EB9036EBE}" srcOrd="0" destOrd="0" parTransId="{A3EA7E2A-869B-46F8-B61E-5DA532A56E8C}" sibTransId="{5344FD04-3603-4DA3-BD86-8496615EC53B}"/>
    <dgm:cxn modelId="{81400F3C-B461-4B93-B1DE-64B794D719B9}" type="presOf" srcId="{E26C6CB9-AEAC-4BBD-86E4-63CA88C1D2E5}" destId="{9E622DDE-DFC9-4004-B56B-0294F56BFA73}" srcOrd="1" destOrd="0" presId="urn:microsoft.com/office/officeart/2005/8/layout/list1"/>
    <dgm:cxn modelId="{CD3A1466-D9D3-4CEF-942D-76D45F4D031F}" type="presOf" srcId="{263D0E26-9E09-4115-A664-1F603F90E46F}" destId="{7613BDB2-4784-467D-8C06-9FA521C035B2}" srcOrd="1" destOrd="0" presId="urn:microsoft.com/office/officeart/2005/8/layout/list1"/>
    <dgm:cxn modelId="{63A72E28-CD68-432A-9FDC-9882A8C8E070}" srcId="{62D15772-071A-49D4-83E1-77F22B5ED65E}" destId="{E26C6CB9-AEAC-4BBD-86E4-63CA88C1D2E5}" srcOrd="0" destOrd="0" parTransId="{A29677D0-52DA-43CD-9F26-E8237D9819D0}" sibTransId="{52146EA0-6568-4447-968B-47D5B8301CBC}"/>
    <dgm:cxn modelId="{FB5FB2F5-9209-48F7-A65B-9F465CD7C4A5}" type="presParOf" srcId="{ADEBD77B-0B0B-4375-92AB-AD539EF0DE9E}" destId="{DC804434-C85C-4C1E-BB88-5901A40BA5FF}" srcOrd="0" destOrd="0" presId="urn:microsoft.com/office/officeart/2005/8/layout/list1"/>
    <dgm:cxn modelId="{5FA52E08-2574-44BF-AA6B-D0FF90BB6125}" type="presParOf" srcId="{DC804434-C85C-4C1E-BB88-5901A40BA5FF}" destId="{D6FC4D4C-F61B-4C50-901B-5763FD5B1972}" srcOrd="0" destOrd="0" presId="urn:microsoft.com/office/officeart/2005/8/layout/list1"/>
    <dgm:cxn modelId="{E631854C-9495-4271-BFA4-7D6FC17F73DC}" type="presParOf" srcId="{DC804434-C85C-4C1E-BB88-5901A40BA5FF}" destId="{9E622DDE-DFC9-4004-B56B-0294F56BFA73}" srcOrd="1" destOrd="0" presId="urn:microsoft.com/office/officeart/2005/8/layout/list1"/>
    <dgm:cxn modelId="{B5A59BB9-19F8-4D53-BD3C-7E97CFD6E3A1}" type="presParOf" srcId="{ADEBD77B-0B0B-4375-92AB-AD539EF0DE9E}" destId="{2FA04B66-00D6-4D0E-BC1E-07B4649682BD}" srcOrd="1" destOrd="0" presId="urn:microsoft.com/office/officeart/2005/8/layout/list1"/>
    <dgm:cxn modelId="{E2F0D576-6726-49A9-A9E4-F9BE74EA8592}" type="presParOf" srcId="{ADEBD77B-0B0B-4375-92AB-AD539EF0DE9E}" destId="{F12935B2-BCC0-4FFD-993B-A76192950577}" srcOrd="2" destOrd="0" presId="urn:microsoft.com/office/officeart/2005/8/layout/list1"/>
    <dgm:cxn modelId="{9FC1B12E-B32C-4417-8E67-7E3F51278AC7}" type="presParOf" srcId="{ADEBD77B-0B0B-4375-92AB-AD539EF0DE9E}" destId="{5A2C6E0C-D7E0-4069-9B88-A5C7BE282132}" srcOrd="3" destOrd="0" presId="urn:microsoft.com/office/officeart/2005/8/layout/list1"/>
    <dgm:cxn modelId="{CE275182-1D30-4543-8F2F-B67190878DE4}" type="presParOf" srcId="{ADEBD77B-0B0B-4375-92AB-AD539EF0DE9E}" destId="{CBE6F81A-9C9B-40F2-B02F-9E9ED5F882D7}" srcOrd="4" destOrd="0" presId="urn:microsoft.com/office/officeart/2005/8/layout/list1"/>
    <dgm:cxn modelId="{74CF284C-9350-43A2-A8B1-F93AD1FC2182}" type="presParOf" srcId="{CBE6F81A-9C9B-40F2-B02F-9E9ED5F882D7}" destId="{0D698B9F-2ECA-4EDA-8122-18335317B8F8}" srcOrd="0" destOrd="0" presId="urn:microsoft.com/office/officeart/2005/8/layout/list1"/>
    <dgm:cxn modelId="{A1363B63-0DEC-41AD-AB59-D92ED94406D9}" type="presParOf" srcId="{CBE6F81A-9C9B-40F2-B02F-9E9ED5F882D7}" destId="{7613BDB2-4784-467D-8C06-9FA521C035B2}" srcOrd="1" destOrd="0" presId="urn:microsoft.com/office/officeart/2005/8/layout/list1"/>
    <dgm:cxn modelId="{EE3841C0-654E-4732-B0EC-A3BA8689E8FA}" type="presParOf" srcId="{ADEBD77B-0B0B-4375-92AB-AD539EF0DE9E}" destId="{538A9C1D-2FCB-4805-9142-8316E263CA27}" srcOrd="5" destOrd="0" presId="urn:microsoft.com/office/officeart/2005/8/layout/list1"/>
    <dgm:cxn modelId="{49FCA9EF-62C6-4DE8-B756-DFF3E2C9F17F}" type="presParOf" srcId="{ADEBD77B-0B0B-4375-92AB-AD539EF0DE9E}" destId="{4DF28B53-1D39-41AA-810A-897678467297}"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FEA6AD-AA98-41B9-AF90-0C7A1BA4B888}" type="doc">
      <dgm:prSet loTypeId="urn:microsoft.com/office/officeart/2005/8/layout/hierarchy3" loCatId="hierarchy" qsTypeId="urn:microsoft.com/office/officeart/2005/8/quickstyle/simple1" qsCatId="simple" csTypeId="urn:microsoft.com/office/officeart/2005/8/colors/colorful3" csCatId="colorful"/>
      <dgm:spPr/>
      <dgm:t>
        <a:bodyPr/>
        <a:lstStyle/>
        <a:p>
          <a:endParaRPr lang="en-US"/>
        </a:p>
      </dgm:t>
    </dgm:pt>
    <dgm:pt modelId="{2A85B1A0-925B-43F1-9A50-1BA147187996}">
      <dgm:prSet/>
      <dgm:spPr/>
      <dgm:t>
        <a:bodyPr/>
        <a:lstStyle/>
        <a:p>
          <a:pPr rtl="1"/>
          <a:r>
            <a:rPr lang="fa-IR" smtClean="0">
              <a:cs typeface="B Zar" pitchFamily="2" charset="-78"/>
            </a:rPr>
            <a:t>مالی محاسباتی</a:t>
          </a:r>
          <a:endParaRPr lang="en-US">
            <a:cs typeface="B Zar" pitchFamily="2" charset="-78"/>
          </a:endParaRPr>
        </a:p>
      </dgm:t>
    </dgm:pt>
    <dgm:pt modelId="{144DE1D4-C542-42A4-8E69-24BAB66855A1}" type="parTrans" cxnId="{7882AB47-C291-40AE-BD22-553FDA3CCF79}">
      <dgm:prSet/>
      <dgm:spPr/>
      <dgm:t>
        <a:bodyPr/>
        <a:lstStyle/>
        <a:p>
          <a:endParaRPr lang="en-US">
            <a:cs typeface="B Zar" pitchFamily="2" charset="-78"/>
          </a:endParaRPr>
        </a:p>
      </dgm:t>
    </dgm:pt>
    <dgm:pt modelId="{E5F40A51-55EB-4453-9DD7-063774B107BC}" type="sibTrans" cxnId="{7882AB47-C291-40AE-BD22-553FDA3CCF79}">
      <dgm:prSet/>
      <dgm:spPr/>
      <dgm:t>
        <a:bodyPr/>
        <a:lstStyle/>
        <a:p>
          <a:endParaRPr lang="en-US">
            <a:cs typeface="B Zar" pitchFamily="2" charset="-78"/>
          </a:endParaRPr>
        </a:p>
      </dgm:t>
    </dgm:pt>
    <dgm:pt modelId="{7A089892-0681-4213-8CE9-A6AD03B8B49D}">
      <dgm:prSet/>
      <dgm:spPr/>
      <dgm:t>
        <a:bodyPr/>
        <a:lstStyle/>
        <a:p>
          <a:pPr rtl="1"/>
          <a:r>
            <a:rPr lang="en-US" smtClean="0">
              <a:cs typeface="B Zar" pitchFamily="2" charset="-78"/>
            </a:rPr>
            <a:t>computational finance</a:t>
          </a:r>
          <a:endParaRPr lang="en-US">
            <a:cs typeface="B Zar" pitchFamily="2" charset="-78"/>
          </a:endParaRPr>
        </a:p>
      </dgm:t>
    </dgm:pt>
    <dgm:pt modelId="{23CEF401-4E45-4935-941B-6CEF2CC5BE57}" type="parTrans" cxnId="{4FD819A6-A364-48F8-AD57-EE0F9CBD7376}">
      <dgm:prSet/>
      <dgm:spPr/>
      <dgm:t>
        <a:bodyPr/>
        <a:lstStyle/>
        <a:p>
          <a:endParaRPr lang="en-US">
            <a:cs typeface="B Zar" pitchFamily="2" charset="-78"/>
          </a:endParaRPr>
        </a:p>
      </dgm:t>
    </dgm:pt>
    <dgm:pt modelId="{37D0C5FB-4FC9-4FD6-8CD3-0190DC0E7BBA}" type="sibTrans" cxnId="{4FD819A6-A364-48F8-AD57-EE0F9CBD7376}">
      <dgm:prSet/>
      <dgm:spPr/>
      <dgm:t>
        <a:bodyPr/>
        <a:lstStyle/>
        <a:p>
          <a:endParaRPr lang="en-US">
            <a:cs typeface="B Zar" pitchFamily="2" charset="-78"/>
          </a:endParaRPr>
        </a:p>
      </dgm:t>
    </dgm:pt>
    <dgm:pt modelId="{48B65BD2-2FE3-49D4-81BF-4222E569894E}">
      <dgm:prSet/>
      <dgm:spPr/>
      <dgm:t>
        <a:bodyPr/>
        <a:lstStyle/>
        <a:p>
          <a:pPr rtl="1"/>
          <a:r>
            <a:rPr lang="fa-IR" smtClean="0">
              <a:cs typeface="B Zar" pitchFamily="2" charset="-78"/>
            </a:rPr>
            <a:t>مهندسی مالی</a:t>
          </a:r>
          <a:endParaRPr lang="en-US">
            <a:cs typeface="B Zar" pitchFamily="2" charset="-78"/>
          </a:endParaRPr>
        </a:p>
      </dgm:t>
    </dgm:pt>
    <dgm:pt modelId="{0E7BA3D6-0DED-4D49-B9B4-ADE427DA07E2}" type="parTrans" cxnId="{E39B5AA7-780B-4C71-8E3D-54F187C5EA94}">
      <dgm:prSet/>
      <dgm:spPr/>
      <dgm:t>
        <a:bodyPr/>
        <a:lstStyle/>
        <a:p>
          <a:endParaRPr lang="en-US">
            <a:cs typeface="B Zar" pitchFamily="2" charset="-78"/>
          </a:endParaRPr>
        </a:p>
      </dgm:t>
    </dgm:pt>
    <dgm:pt modelId="{200F7D60-556A-4CEA-9252-FFBB4E4C574C}" type="sibTrans" cxnId="{E39B5AA7-780B-4C71-8E3D-54F187C5EA94}">
      <dgm:prSet/>
      <dgm:spPr/>
      <dgm:t>
        <a:bodyPr/>
        <a:lstStyle/>
        <a:p>
          <a:endParaRPr lang="en-US">
            <a:cs typeface="B Zar" pitchFamily="2" charset="-78"/>
          </a:endParaRPr>
        </a:p>
      </dgm:t>
    </dgm:pt>
    <dgm:pt modelId="{357DF5FA-EEC2-491E-B898-47F05F04BAD8}">
      <dgm:prSet/>
      <dgm:spPr/>
      <dgm:t>
        <a:bodyPr/>
        <a:lstStyle/>
        <a:p>
          <a:pPr rtl="1"/>
          <a:r>
            <a:rPr lang="en-US" smtClean="0">
              <a:cs typeface="B Zar" pitchFamily="2" charset="-78"/>
            </a:rPr>
            <a:t>financial engineering</a:t>
          </a:r>
          <a:endParaRPr lang="en-US">
            <a:cs typeface="B Zar" pitchFamily="2" charset="-78"/>
          </a:endParaRPr>
        </a:p>
      </dgm:t>
    </dgm:pt>
    <dgm:pt modelId="{A50B578B-85A5-4E3D-A832-A786CEB094F4}" type="parTrans" cxnId="{383D9CBE-272B-43CE-AA07-C697758AF1EB}">
      <dgm:prSet/>
      <dgm:spPr/>
      <dgm:t>
        <a:bodyPr/>
        <a:lstStyle/>
        <a:p>
          <a:endParaRPr lang="en-US">
            <a:cs typeface="B Zar" pitchFamily="2" charset="-78"/>
          </a:endParaRPr>
        </a:p>
      </dgm:t>
    </dgm:pt>
    <dgm:pt modelId="{3DCE2D8C-F8EA-48A8-9A5C-D50871F5D03F}" type="sibTrans" cxnId="{383D9CBE-272B-43CE-AA07-C697758AF1EB}">
      <dgm:prSet/>
      <dgm:spPr/>
      <dgm:t>
        <a:bodyPr/>
        <a:lstStyle/>
        <a:p>
          <a:endParaRPr lang="en-US">
            <a:cs typeface="B Zar" pitchFamily="2" charset="-78"/>
          </a:endParaRPr>
        </a:p>
      </dgm:t>
    </dgm:pt>
    <dgm:pt modelId="{BE8CB19F-5D1A-4230-8FCD-41DD5E6F0036}" type="pres">
      <dgm:prSet presAssocID="{72FEA6AD-AA98-41B9-AF90-0C7A1BA4B888}" presName="diagram" presStyleCnt="0">
        <dgm:presLayoutVars>
          <dgm:chPref val="1"/>
          <dgm:dir/>
          <dgm:animOne val="branch"/>
          <dgm:animLvl val="lvl"/>
          <dgm:resizeHandles/>
        </dgm:presLayoutVars>
      </dgm:prSet>
      <dgm:spPr/>
      <dgm:t>
        <a:bodyPr/>
        <a:lstStyle/>
        <a:p>
          <a:endParaRPr lang="en-US"/>
        </a:p>
      </dgm:t>
    </dgm:pt>
    <dgm:pt modelId="{5EB20FBF-ED04-4853-B3EC-D09A6DFE5270}" type="pres">
      <dgm:prSet presAssocID="{2A85B1A0-925B-43F1-9A50-1BA147187996}" presName="root" presStyleCnt="0"/>
      <dgm:spPr/>
    </dgm:pt>
    <dgm:pt modelId="{D64EF951-6E7B-4BB9-B35B-D16EFDF17EC6}" type="pres">
      <dgm:prSet presAssocID="{2A85B1A0-925B-43F1-9A50-1BA147187996}" presName="rootComposite" presStyleCnt="0"/>
      <dgm:spPr/>
    </dgm:pt>
    <dgm:pt modelId="{A80B50C2-220B-4A96-8317-F5AAC3357F87}" type="pres">
      <dgm:prSet presAssocID="{2A85B1A0-925B-43F1-9A50-1BA147187996}" presName="rootText" presStyleLbl="node1" presStyleIdx="0" presStyleCnt="2"/>
      <dgm:spPr/>
      <dgm:t>
        <a:bodyPr/>
        <a:lstStyle/>
        <a:p>
          <a:endParaRPr lang="en-US"/>
        </a:p>
      </dgm:t>
    </dgm:pt>
    <dgm:pt modelId="{916CBDB1-7992-453D-A266-7094C2BD3D86}" type="pres">
      <dgm:prSet presAssocID="{2A85B1A0-925B-43F1-9A50-1BA147187996}" presName="rootConnector" presStyleLbl="node1" presStyleIdx="0" presStyleCnt="2"/>
      <dgm:spPr/>
      <dgm:t>
        <a:bodyPr/>
        <a:lstStyle/>
        <a:p>
          <a:endParaRPr lang="en-US"/>
        </a:p>
      </dgm:t>
    </dgm:pt>
    <dgm:pt modelId="{1795070E-2040-4C1F-A7FA-F3CFEAAC12F3}" type="pres">
      <dgm:prSet presAssocID="{2A85B1A0-925B-43F1-9A50-1BA147187996}" presName="childShape" presStyleCnt="0"/>
      <dgm:spPr/>
    </dgm:pt>
    <dgm:pt modelId="{DA711430-5B6A-44BD-8CED-6F317A059EAF}" type="pres">
      <dgm:prSet presAssocID="{23CEF401-4E45-4935-941B-6CEF2CC5BE57}" presName="Name13" presStyleLbl="parChTrans1D2" presStyleIdx="0" presStyleCnt="2"/>
      <dgm:spPr/>
      <dgm:t>
        <a:bodyPr/>
        <a:lstStyle/>
        <a:p>
          <a:endParaRPr lang="en-US"/>
        </a:p>
      </dgm:t>
    </dgm:pt>
    <dgm:pt modelId="{DE4F8E54-0121-43D0-A131-575106331966}" type="pres">
      <dgm:prSet presAssocID="{7A089892-0681-4213-8CE9-A6AD03B8B49D}" presName="childText" presStyleLbl="bgAcc1" presStyleIdx="0" presStyleCnt="2">
        <dgm:presLayoutVars>
          <dgm:bulletEnabled val="1"/>
        </dgm:presLayoutVars>
      </dgm:prSet>
      <dgm:spPr/>
      <dgm:t>
        <a:bodyPr/>
        <a:lstStyle/>
        <a:p>
          <a:endParaRPr lang="en-US"/>
        </a:p>
      </dgm:t>
    </dgm:pt>
    <dgm:pt modelId="{C3E321AA-217F-42B7-90EC-EF583979D203}" type="pres">
      <dgm:prSet presAssocID="{48B65BD2-2FE3-49D4-81BF-4222E569894E}" presName="root" presStyleCnt="0"/>
      <dgm:spPr/>
    </dgm:pt>
    <dgm:pt modelId="{4026B2D8-F7EE-4909-A79F-25DA358B4471}" type="pres">
      <dgm:prSet presAssocID="{48B65BD2-2FE3-49D4-81BF-4222E569894E}" presName="rootComposite" presStyleCnt="0"/>
      <dgm:spPr/>
    </dgm:pt>
    <dgm:pt modelId="{3635A4F5-1DD1-41A9-B8B7-B91117975BD9}" type="pres">
      <dgm:prSet presAssocID="{48B65BD2-2FE3-49D4-81BF-4222E569894E}" presName="rootText" presStyleLbl="node1" presStyleIdx="1" presStyleCnt="2"/>
      <dgm:spPr/>
      <dgm:t>
        <a:bodyPr/>
        <a:lstStyle/>
        <a:p>
          <a:endParaRPr lang="en-US"/>
        </a:p>
      </dgm:t>
    </dgm:pt>
    <dgm:pt modelId="{F222C028-B544-43BA-B863-4FF19A9931E8}" type="pres">
      <dgm:prSet presAssocID="{48B65BD2-2FE3-49D4-81BF-4222E569894E}" presName="rootConnector" presStyleLbl="node1" presStyleIdx="1" presStyleCnt="2"/>
      <dgm:spPr/>
      <dgm:t>
        <a:bodyPr/>
        <a:lstStyle/>
        <a:p>
          <a:endParaRPr lang="en-US"/>
        </a:p>
      </dgm:t>
    </dgm:pt>
    <dgm:pt modelId="{097A802E-59C1-485A-95E8-1A7464F73475}" type="pres">
      <dgm:prSet presAssocID="{48B65BD2-2FE3-49D4-81BF-4222E569894E}" presName="childShape" presStyleCnt="0"/>
      <dgm:spPr/>
    </dgm:pt>
    <dgm:pt modelId="{F58D9123-A1DE-4F11-8B35-334DD265AAE0}" type="pres">
      <dgm:prSet presAssocID="{A50B578B-85A5-4E3D-A832-A786CEB094F4}" presName="Name13" presStyleLbl="parChTrans1D2" presStyleIdx="1" presStyleCnt="2"/>
      <dgm:spPr/>
      <dgm:t>
        <a:bodyPr/>
        <a:lstStyle/>
        <a:p>
          <a:endParaRPr lang="en-US"/>
        </a:p>
      </dgm:t>
    </dgm:pt>
    <dgm:pt modelId="{AD5033F2-346C-4A20-8AA8-D898DCABC418}" type="pres">
      <dgm:prSet presAssocID="{357DF5FA-EEC2-491E-B898-47F05F04BAD8}" presName="childText" presStyleLbl="bgAcc1" presStyleIdx="1" presStyleCnt="2">
        <dgm:presLayoutVars>
          <dgm:bulletEnabled val="1"/>
        </dgm:presLayoutVars>
      </dgm:prSet>
      <dgm:spPr/>
      <dgm:t>
        <a:bodyPr/>
        <a:lstStyle/>
        <a:p>
          <a:endParaRPr lang="en-US"/>
        </a:p>
      </dgm:t>
    </dgm:pt>
  </dgm:ptLst>
  <dgm:cxnLst>
    <dgm:cxn modelId="{4FD819A6-A364-48F8-AD57-EE0F9CBD7376}" srcId="{2A85B1A0-925B-43F1-9A50-1BA147187996}" destId="{7A089892-0681-4213-8CE9-A6AD03B8B49D}" srcOrd="0" destOrd="0" parTransId="{23CEF401-4E45-4935-941B-6CEF2CC5BE57}" sibTransId="{37D0C5FB-4FC9-4FD6-8CD3-0190DC0E7BBA}"/>
    <dgm:cxn modelId="{B7FF894F-669B-4061-B504-A8CD2FF7BF2D}" type="presOf" srcId="{2A85B1A0-925B-43F1-9A50-1BA147187996}" destId="{916CBDB1-7992-453D-A266-7094C2BD3D86}" srcOrd="1" destOrd="0" presId="urn:microsoft.com/office/officeart/2005/8/layout/hierarchy3"/>
    <dgm:cxn modelId="{F2F49D79-40B3-433E-B1ED-B1357308A8AD}" type="presOf" srcId="{48B65BD2-2FE3-49D4-81BF-4222E569894E}" destId="{F222C028-B544-43BA-B863-4FF19A9931E8}" srcOrd="1" destOrd="0" presId="urn:microsoft.com/office/officeart/2005/8/layout/hierarchy3"/>
    <dgm:cxn modelId="{4A00CA93-ECA7-423A-8BC8-2B8439B26B6D}" type="presOf" srcId="{72FEA6AD-AA98-41B9-AF90-0C7A1BA4B888}" destId="{BE8CB19F-5D1A-4230-8FCD-41DD5E6F0036}" srcOrd="0" destOrd="0" presId="urn:microsoft.com/office/officeart/2005/8/layout/hierarchy3"/>
    <dgm:cxn modelId="{383D9CBE-272B-43CE-AA07-C697758AF1EB}" srcId="{48B65BD2-2FE3-49D4-81BF-4222E569894E}" destId="{357DF5FA-EEC2-491E-B898-47F05F04BAD8}" srcOrd="0" destOrd="0" parTransId="{A50B578B-85A5-4E3D-A832-A786CEB094F4}" sibTransId="{3DCE2D8C-F8EA-48A8-9A5C-D50871F5D03F}"/>
    <dgm:cxn modelId="{6F562981-DADE-4821-8281-432B91699716}" type="presOf" srcId="{7A089892-0681-4213-8CE9-A6AD03B8B49D}" destId="{DE4F8E54-0121-43D0-A131-575106331966}" srcOrd="0" destOrd="0" presId="urn:microsoft.com/office/officeart/2005/8/layout/hierarchy3"/>
    <dgm:cxn modelId="{C110E9F6-E17C-470E-9D89-4E964E8A6491}" type="presOf" srcId="{A50B578B-85A5-4E3D-A832-A786CEB094F4}" destId="{F58D9123-A1DE-4F11-8B35-334DD265AAE0}" srcOrd="0" destOrd="0" presId="urn:microsoft.com/office/officeart/2005/8/layout/hierarchy3"/>
    <dgm:cxn modelId="{7882AB47-C291-40AE-BD22-553FDA3CCF79}" srcId="{72FEA6AD-AA98-41B9-AF90-0C7A1BA4B888}" destId="{2A85B1A0-925B-43F1-9A50-1BA147187996}" srcOrd="0" destOrd="0" parTransId="{144DE1D4-C542-42A4-8E69-24BAB66855A1}" sibTransId="{E5F40A51-55EB-4453-9DD7-063774B107BC}"/>
    <dgm:cxn modelId="{1089CF3E-8011-4A81-874E-CBB4BAB33505}" type="presOf" srcId="{48B65BD2-2FE3-49D4-81BF-4222E569894E}" destId="{3635A4F5-1DD1-41A9-B8B7-B91117975BD9}" srcOrd="0" destOrd="0" presId="urn:microsoft.com/office/officeart/2005/8/layout/hierarchy3"/>
    <dgm:cxn modelId="{BE5FE270-2D20-4BEF-924A-0FF1ABD66594}" type="presOf" srcId="{2A85B1A0-925B-43F1-9A50-1BA147187996}" destId="{A80B50C2-220B-4A96-8317-F5AAC3357F87}" srcOrd="0" destOrd="0" presId="urn:microsoft.com/office/officeart/2005/8/layout/hierarchy3"/>
    <dgm:cxn modelId="{47DF35C5-7C8D-4C49-AE1A-3A9880C3DA62}" type="presOf" srcId="{357DF5FA-EEC2-491E-B898-47F05F04BAD8}" destId="{AD5033F2-346C-4A20-8AA8-D898DCABC418}" srcOrd="0" destOrd="0" presId="urn:microsoft.com/office/officeart/2005/8/layout/hierarchy3"/>
    <dgm:cxn modelId="{E6794493-2684-45F0-A9C9-A6FDC18B1913}" type="presOf" srcId="{23CEF401-4E45-4935-941B-6CEF2CC5BE57}" destId="{DA711430-5B6A-44BD-8CED-6F317A059EAF}" srcOrd="0" destOrd="0" presId="urn:microsoft.com/office/officeart/2005/8/layout/hierarchy3"/>
    <dgm:cxn modelId="{E39B5AA7-780B-4C71-8E3D-54F187C5EA94}" srcId="{72FEA6AD-AA98-41B9-AF90-0C7A1BA4B888}" destId="{48B65BD2-2FE3-49D4-81BF-4222E569894E}" srcOrd="1" destOrd="0" parTransId="{0E7BA3D6-0DED-4D49-B9B4-ADE427DA07E2}" sibTransId="{200F7D60-556A-4CEA-9252-FFBB4E4C574C}"/>
    <dgm:cxn modelId="{B1BD8DFF-5806-41B5-8BE3-255AB472ED09}" type="presParOf" srcId="{BE8CB19F-5D1A-4230-8FCD-41DD5E6F0036}" destId="{5EB20FBF-ED04-4853-B3EC-D09A6DFE5270}" srcOrd="0" destOrd="0" presId="urn:microsoft.com/office/officeart/2005/8/layout/hierarchy3"/>
    <dgm:cxn modelId="{F287914A-F769-423E-8C3B-6C7E3CE60DD6}" type="presParOf" srcId="{5EB20FBF-ED04-4853-B3EC-D09A6DFE5270}" destId="{D64EF951-6E7B-4BB9-B35B-D16EFDF17EC6}" srcOrd="0" destOrd="0" presId="urn:microsoft.com/office/officeart/2005/8/layout/hierarchy3"/>
    <dgm:cxn modelId="{C910265D-B32A-4748-B9F3-8FBE70F0CDFE}" type="presParOf" srcId="{D64EF951-6E7B-4BB9-B35B-D16EFDF17EC6}" destId="{A80B50C2-220B-4A96-8317-F5AAC3357F87}" srcOrd="0" destOrd="0" presId="urn:microsoft.com/office/officeart/2005/8/layout/hierarchy3"/>
    <dgm:cxn modelId="{46E96043-EEE6-4C55-BF21-77D3CE4F3CDC}" type="presParOf" srcId="{D64EF951-6E7B-4BB9-B35B-D16EFDF17EC6}" destId="{916CBDB1-7992-453D-A266-7094C2BD3D86}" srcOrd="1" destOrd="0" presId="urn:microsoft.com/office/officeart/2005/8/layout/hierarchy3"/>
    <dgm:cxn modelId="{8DC8619A-A806-4D61-9497-F43BD6286445}" type="presParOf" srcId="{5EB20FBF-ED04-4853-B3EC-D09A6DFE5270}" destId="{1795070E-2040-4C1F-A7FA-F3CFEAAC12F3}" srcOrd="1" destOrd="0" presId="urn:microsoft.com/office/officeart/2005/8/layout/hierarchy3"/>
    <dgm:cxn modelId="{550E51B9-A454-44BA-8F0D-BAD8E57FE74A}" type="presParOf" srcId="{1795070E-2040-4C1F-A7FA-F3CFEAAC12F3}" destId="{DA711430-5B6A-44BD-8CED-6F317A059EAF}" srcOrd="0" destOrd="0" presId="urn:microsoft.com/office/officeart/2005/8/layout/hierarchy3"/>
    <dgm:cxn modelId="{767326C7-5910-4276-8B73-90EFBA1DA6F5}" type="presParOf" srcId="{1795070E-2040-4C1F-A7FA-F3CFEAAC12F3}" destId="{DE4F8E54-0121-43D0-A131-575106331966}" srcOrd="1" destOrd="0" presId="urn:microsoft.com/office/officeart/2005/8/layout/hierarchy3"/>
    <dgm:cxn modelId="{7C32FD90-F3FC-4828-9C6F-1107907D42A0}" type="presParOf" srcId="{BE8CB19F-5D1A-4230-8FCD-41DD5E6F0036}" destId="{C3E321AA-217F-42B7-90EC-EF583979D203}" srcOrd="1" destOrd="0" presId="urn:microsoft.com/office/officeart/2005/8/layout/hierarchy3"/>
    <dgm:cxn modelId="{8CA3267C-90DB-4E5B-8450-7ADD66D0F744}" type="presParOf" srcId="{C3E321AA-217F-42B7-90EC-EF583979D203}" destId="{4026B2D8-F7EE-4909-A79F-25DA358B4471}" srcOrd="0" destOrd="0" presId="urn:microsoft.com/office/officeart/2005/8/layout/hierarchy3"/>
    <dgm:cxn modelId="{9A7C679F-5DA5-4726-B895-4E7A5680CE22}" type="presParOf" srcId="{4026B2D8-F7EE-4909-A79F-25DA358B4471}" destId="{3635A4F5-1DD1-41A9-B8B7-B91117975BD9}" srcOrd="0" destOrd="0" presId="urn:microsoft.com/office/officeart/2005/8/layout/hierarchy3"/>
    <dgm:cxn modelId="{B90A2F60-6677-46D8-B300-4DBFE3F027C0}" type="presParOf" srcId="{4026B2D8-F7EE-4909-A79F-25DA358B4471}" destId="{F222C028-B544-43BA-B863-4FF19A9931E8}" srcOrd="1" destOrd="0" presId="urn:microsoft.com/office/officeart/2005/8/layout/hierarchy3"/>
    <dgm:cxn modelId="{2A414275-E271-48BF-9649-DAD3B052D5E9}" type="presParOf" srcId="{C3E321AA-217F-42B7-90EC-EF583979D203}" destId="{097A802E-59C1-485A-95E8-1A7464F73475}" srcOrd="1" destOrd="0" presId="urn:microsoft.com/office/officeart/2005/8/layout/hierarchy3"/>
    <dgm:cxn modelId="{15542C13-63B2-43A8-81E4-BD510289CA3A}" type="presParOf" srcId="{097A802E-59C1-485A-95E8-1A7464F73475}" destId="{F58D9123-A1DE-4F11-8B35-334DD265AAE0}" srcOrd="0" destOrd="0" presId="urn:microsoft.com/office/officeart/2005/8/layout/hierarchy3"/>
    <dgm:cxn modelId="{6A1202EE-3B41-4199-AEEB-3FDF8C575737}" type="presParOf" srcId="{097A802E-59C1-485A-95E8-1A7464F73475}" destId="{AD5033F2-346C-4A20-8AA8-D898DCABC418}"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63ADF5-B91A-4FE7-B73A-02FEB1571C7F}" type="doc">
      <dgm:prSet loTypeId="urn:microsoft.com/office/officeart/2005/8/layout/hList1" loCatId="list" qsTypeId="urn:microsoft.com/office/officeart/2005/8/quickstyle/simple5" qsCatId="simple" csTypeId="urn:microsoft.com/office/officeart/2005/8/colors/accent1_1" csCatId="accent1" phldr="1"/>
      <dgm:spPr/>
      <dgm:t>
        <a:bodyPr/>
        <a:lstStyle/>
        <a:p>
          <a:endParaRPr lang="en-US"/>
        </a:p>
      </dgm:t>
    </dgm:pt>
    <dgm:pt modelId="{9A0364CD-1A5B-437C-B0AB-F3044FADECBA}">
      <dgm:prSet/>
      <dgm:spPr/>
      <dgm:t>
        <a:bodyPr/>
        <a:lstStyle/>
        <a:p>
          <a:pPr rtl="1"/>
          <a:r>
            <a:rPr lang="fa-IR" dirty="0" smtClean="0">
              <a:cs typeface="B Titr" pitchFamily="2" charset="-78"/>
            </a:rPr>
            <a:t>مالی محاسباتی</a:t>
          </a:r>
          <a:endParaRPr lang="en-US" dirty="0">
            <a:cs typeface="B Titr" pitchFamily="2" charset="-78"/>
          </a:endParaRPr>
        </a:p>
      </dgm:t>
    </dgm:pt>
    <dgm:pt modelId="{4C64C624-1E6F-4406-8B89-B5E436365EF4}" type="parTrans" cxnId="{6151439F-7FDA-4D23-8CFE-0BD7534604EA}">
      <dgm:prSet/>
      <dgm:spPr/>
      <dgm:t>
        <a:bodyPr/>
        <a:lstStyle/>
        <a:p>
          <a:endParaRPr lang="en-US">
            <a:cs typeface="B Zar" pitchFamily="2" charset="-78"/>
          </a:endParaRPr>
        </a:p>
      </dgm:t>
    </dgm:pt>
    <dgm:pt modelId="{63AD5003-3751-4165-A041-4BBAEEC870F6}" type="sibTrans" cxnId="{6151439F-7FDA-4D23-8CFE-0BD7534604EA}">
      <dgm:prSet/>
      <dgm:spPr/>
      <dgm:t>
        <a:bodyPr/>
        <a:lstStyle/>
        <a:p>
          <a:endParaRPr lang="en-US">
            <a:cs typeface="B Zar" pitchFamily="2" charset="-78"/>
          </a:endParaRPr>
        </a:p>
      </dgm:t>
    </dgm:pt>
    <dgm:pt modelId="{CB17F237-D230-46CA-9AE7-F4D08EF65E71}">
      <dgm:prSet/>
      <dgm:spPr/>
      <dgm:t>
        <a:bodyPr/>
        <a:lstStyle/>
        <a:p>
          <a:pPr algn="justLow" rtl="1"/>
          <a:r>
            <a:rPr lang="fa-IR" dirty="0" smtClean="0">
              <a:cs typeface="B Zar" pitchFamily="2" charset="-78"/>
            </a:rPr>
            <a:t>شاخه‌ای از علوم رایانه‌ای است که با مسائل کاربردی مطرح در مالی سروکار دارد. مالی محاسباتی به مطالعه‌ی داده‌ها و الگوریتم‌های مورداستفاده در دانش مالی و نیز ریاضیات برنامه‌های کامپیوتری مورداستفاده در مدل‌ها و سیستم‌های مالی می‌پردازد. </a:t>
          </a:r>
          <a:endParaRPr lang="en-US" dirty="0">
            <a:cs typeface="B Zar" pitchFamily="2" charset="-78"/>
          </a:endParaRPr>
        </a:p>
      </dgm:t>
    </dgm:pt>
    <dgm:pt modelId="{BBDC7678-EEBC-4699-8ECE-C32F17E3BEB9}" type="parTrans" cxnId="{67DDEFF1-9CA3-4EAB-8FEA-9EBD8FF7157B}">
      <dgm:prSet/>
      <dgm:spPr/>
      <dgm:t>
        <a:bodyPr/>
        <a:lstStyle/>
        <a:p>
          <a:endParaRPr lang="en-US">
            <a:cs typeface="B Zar" pitchFamily="2" charset="-78"/>
          </a:endParaRPr>
        </a:p>
      </dgm:t>
    </dgm:pt>
    <dgm:pt modelId="{20AC1C6D-3E3A-45C6-A591-627196CB664A}" type="sibTrans" cxnId="{67DDEFF1-9CA3-4EAB-8FEA-9EBD8FF7157B}">
      <dgm:prSet/>
      <dgm:spPr/>
      <dgm:t>
        <a:bodyPr/>
        <a:lstStyle/>
        <a:p>
          <a:endParaRPr lang="en-US">
            <a:cs typeface="B Zar" pitchFamily="2" charset="-78"/>
          </a:endParaRPr>
        </a:p>
      </dgm:t>
    </dgm:pt>
    <dgm:pt modelId="{61E223E5-841F-408D-8CF0-7B6D423662B4}">
      <dgm:prSet/>
      <dgm:spPr/>
      <dgm:t>
        <a:bodyPr/>
        <a:lstStyle/>
        <a:p>
          <a:pPr algn="justLow" rtl="1"/>
          <a:r>
            <a:rPr lang="fa-IR" dirty="0" smtClean="0">
              <a:cs typeface="B Zar" pitchFamily="2" charset="-78"/>
            </a:rPr>
            <a:t>مالی محاسباتی به جای اثبات ریاضی مدل‌های مالی بر روش‌های عددی کاربردی تأکید دارد و نیز بر تکنیک‌هایی متمرکز است که مستقیماً در تحلیل‌های اقتصادی استفاده می‌شود. مالی محاسباتی حوزه‌ای بین‌رشته‌ای است که از تلفیق ریاضیات مالی و روش‌های عددی ایجاد می‌شود. دو موضوع اصلی مالی محاسباتی عبارت است از: محاسبه‌ی قیمت اوراق بهادار و مدلسازی سری‌های تصادفی قیمت</a:t>
          </a:r>
          <a:endParaRPr lang="en-US" dirty="0">
            <a:cs typeface="B Zar" pitchFamily="2" charset="-78"/>
          </a:endParaRPr>
        </a:p>
      </dgm:t>
    </dgm:pt>
    <dgm:pt modelId="{48CD71B6-6BAA-46AC-9930-77CA55ED29CC}" type="parTrans" cxnId="{D498938A-6748-4DCE-AB25-92DBEB3E460D}">
      <dgm:prSet/>
      <dgm:spPr/>
      <dgm:t>
        <a:bodyPr/>
        <a:lstStyle/>
        <a:p>
          <a:endParaRPr lang="en-US">
            <a:cs typeface="B Zar" pitchFamily="2" charset="-78"/>
          </a:endParaRPr>
        </a:p>
      </dgm:t>
    </dgm:pt>
    <dgm:pt modelId="{9CE06F82-5DBE-404B-B0B7-0AEB0FAF743D}" type="sibTrans" cxnId="{D498938A-6748-4DCE-AB25-92DBEB3E460D}">
      <dgm:prSet/>
      <dgm:spPr/>
      <dgm:t>
        <a:bodyPr/>
        <a:lstStyle/>
        <a:p>
          <a:endParaRPr lang="en-US">
            <a:cs typeface="B Zar" pitchFamily="2" charset="-78"/>
          </a:endParaRPr>
        </a:p>
      </dgm:t>
    </dgm:pt>
    <dgm:pt modelId="{11E27F40-77EC-4E23-B0BF-0D18496590CD}" type="pres">
      <dgm:prSet presAssocID="{3763ADF5-B91A-4FE7-B73A-02FEB1571C7F}" presName="Name0" presStyleCnt="0">
        <dgm:presLayoutVars>
          <dgm:dir/>
          <dgm:animLvl val="lvl"/>
          <dgm:resizeHandles val="exact"/>
        </dgm:presLayoutVars>
      </dgm:prSet>
      <dgm:spPr/>
      <dgm:t>
        <a:bodyPr/>
        <a:lstStyle/>
        <a:p>
          <a:endParaRPr lang="en-US"/>
        </a:p>
      </dgm:t>
    </dgm:pt>
    <dgm:pt modelId="{04A3E0A1-5058-48A6-8A81-985EE2BEEEEB}" type="pres">
      <dgm:prSet presAssocID="{9A0364CD-1A5B-437C-B0AB-F3044FADECBA}" presName="composite" presStyleCnt="0"/>
      <dgm:spPr/>
    </dgm:pt>
    <dgm:pt modelId="{2B6B4CCD-7672-4F8E-A349-2287E8B610E8}" type="pres">
      <dgm:prSet presAssocID="{9A0364CD-1A5B-437C-B0AB-F3044FADECBA}" presName="parTx" presStyleLbl="alignNode1" presStyleIdx="0" presStyleCnt="1">
        <dgm:presLayoutVars>
          <dgm:chMax val="0"/>
          <dgm:chPref val="0"/>
          <dgm:bulletEnabled val="1"/>
        </dgm:presLayoutVars>
      </dgm:prSet>
      <dgm:spPr/>
      <dgm:t>
        <a:bodyPr/>
        <a:lstStyle/>
        <a:p>
          <a:endParaRPr lang="en-US"/>
        </a:p>
      </dgm:t>
    </dgm:pt>
    <dgm:pt modelId="{2E491077-FF9D-4CFB-BA49-E4AF4FC731B5}" type="pres">
      <dgm:prSet presAssocID="{9A0364CD-1A5B-437C-B0AB-F3044FADECBA}" presName="desTx" presStyleLbl="alignAccFollowNode1" presStyleIdx="0" presStyleCnt="1">
        <dgm:presLayoutVars>
          <dgm:bulletEnabled val="1"/>
        </dgm:presLayoutVars>
      </dgm:prSet>
      <dgm:spPr>
        <a:prstGeom prst="doubleWave">
          <a:avLst/>
        </a:prstGeom>
      </dgm:spPr>
      <dgm:t>
        <a:bodyPr/>
        <a:lstStyle/>
        <a:p>
          <a:endParaRPr lang="en-US"/>
        </a:p>
      </dgm:t>
    </dgm:pt>
  </dgm:ptLst>
  <dgm:cxnLst>
    <dgm:cxn modelId="{6151439F-7FDA-4D23-8CFE-0BD7534604EA}" srcId="{3763ADF5-B91A-4FE7-B73A-02FEB1571C7F}" destId="{9A0364CD-1A5B-437C-B0AB-F3044FADECBA}" srcOrd="0" destOrd="0" parTransId="{4C64C624-1E6F-4406-8B89-B5E436365EF4}" sibTransId="{63AD5003-3751-4165-A041-4BBAEEC870F6}"/>
    <dgm:cxn modelId="{C9461C03-9459-4C47-B8C1-C9A8EF65F29F}" type="presOf" srcId="{61E223E5-841F-408D-8CF0-7B6D423662B4}" destId="{2E491077-FF9D-4CFB-BA49-E4AF4FC731B5}" srcOrd="0" destOrd="1" presId="urn:microsoft.com/office/officeart/2005/8/layout/hList1"/>
    <dgm:cxn modelId="{D444F718-83CF-4917-9356-AA3AAA6D5283}" type="presOf" srcId="{3763ADF5-B91A-4FE7-B73A-02FEB1571C7F}" destId="{11E27F40-77EC-4E23-B0BF-0D18496590CD}" srcOrd="0" destOrd="0" presId="urn:microsoft.com/office/officeart/2005/8/layout/hList1"/>
    <dgm:cxn modelId="{D498938A-6748-4DCE-AB25-92DBEB3E460D}" srcId="{9A0364CD-1A5B-437C-B0AB-F3044FADECBA}" destId="{61E223E5-841F-408D-8CF0-7B6D423662B4}" srcOrd="1" destOrd="0" parTransId="{48CD71B6-6BAA-46AC-9930-77CA55ED29CC}" sibTransId="{9CE06F82-5DBE-404B-B0B7-0AEB0FAF743D}"/>
    <dgm:cxn modelId="{AB888B7D-2274-4A6B-9C65-28BC1618B845}" type="presOf" srcId="{9A0364CD-1A5B-437C-B0AB-F3044FADECBA}" destId="{2B6B4CCD-7672-4F8E-A349-2287E8B610E8}" srcOrd="0" destOrd="0" presId="urn:microsoft.com/office/officeart/2005/8/layout/hList1"/>
    <dgm:cxn modelId="{A258AC41-BF2E-4324-8116-EB17F63A4024}" type="presOf" srcId="{CB17F237-D230-46CA-9AE7-F4D08EF65E71}" destId="{2E491077-FF9D-4CFB-BA49-E4AF4FC731B5}" srcOrd="0" destOrd="0" presId="urn:microsoft.com/office/officeart/2005/8/layout/hList1"/>
    <dgm:cxn modelId="{67DDEFF1-9CA3-4EAB-8FEA-9EBD8FF7157B}" srcId="{9A0364CD-1A5B-437C-B0AB-F3044FADECBA}" destId="{CB17F237-D230-46CA-9AE7-F4D08EF65E71}" srcOrd="0" destOrd="0" parTransId="{BBDC7678-EEBC-4699-8ECE-C32F17E3BEB9}" sibTransId="{20AC1C6D-3E3A-45C6-A591-627196CB664A}"/>
    <dgm:cxn modelId="{32C9E26E-B5D1-45DE-A37C-6F1D2BD3D754}" type="presParOf" srcId="{11E27F40-77EC-4E23-B0BF-0D18496590CD}" destId="{04A3E0A1-5058-48A6-8A81-985EE2BEEEEB}" srcOrd="0" destOrd="0" presId="urn:microsoft.com/office/officeart/2005/8/layout/hList1"/>
    <dgm:cxn modelId="{375A66CF-E750-4196-82A9-EBD40663F9D0}" type="presParOf" srcId="{04A3E0A1-5058-48A6-8A81-985EE2BEEEEB}" destId="{2B6B4CCD-7672-4F8E-A349-2287E8B610E8}" srcOrd="0" destOrd="0" presId="urn:microsoft.com/office/officeart/2005/8/layout/hList1"/>
    <dgm:cxn modelId="{77EC17C6-B206-4CCA-BA7A-F677B3F2B1F9}" type="presParOf" srcId="{04A3E0A1-5058-48A6-8A81-985EE2BEEEEB}" destId="{2E491077-FF9D-4CFB-BA49-E4AF4FC731B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F87252E-4B03-454C-9B7D-BE75FA1E2F03}" type="doc">
      <dgm:prSet loTypeId="urn:microsoft.com/office/officeart/2005/8/layout/hList3" loCatId="list" qsTypeId="urn:microsoft.com/office/officeart/2005/8/quickstyle/simple5" qsCatId="simple" csTypeId="urn:microsoft.com/office/officeart/2005/8/colors/accent2_1" csCatId="accent2" phldr="1"/>
      <dgm:spPr/>
      <dgm:t>
        <a:bodyPr/>
        <a:lstStyle/>
        <a:p>
          <a:endParaRPr lang="en-US"/>
        </a:p>
      </dgm:t>
    </dgm:pt>
    <dgm:pt modelId="{F2F9E441-0771-4B15-9093-D0D010BCE369}">
      <dgm:prSet/>
      <dgm:spPr/>
      <dgm:t>
        <a:bodyPr/>
        <a:lstStyle/>
        <a:p>
          <a:pPr rtl="1"/>
          <a:r>
            <a:rPr lang="fa-IR" dirty="0" smtClean="0">
              <a:cs typeface="B Titr" pitchFamily="2" charset="-78"/>
            </a:rPr>
            <a:t>مهندسی مالی</a:t>
          </a:r>
          <a:endParaRPr lang="en-US" dirty="0">
            <a:cs typeface="B Titr" pitchFamily="2" charset="-78"/>
          </a:endParaRPr>
        </a:p>
      </dgm:t>
    </dgm:pt>
    <dgm:pt modelId="{5F0992DD-089C-43BB-BD20-D52946A6FAB4}" type="parTrans" cxnId="{33BD08F5-8C09-4668-AB01-C8365489D3DB}">
      <dgm:prSet/>
      <dgm:spPr/>
      <dgm:t>
        <a:bodyPr/>
        <a:lstStyle/>
        <a:p>
          <a:endParaRPr lang="en-US">
            <a:cs typeface="B Zar" pitchFamily="2" charset="-78"/>
          </a:endParaRPr>
        </a:p>
      </dgm:t>
    </dgm:pt>
    <dgm:pt modelId="{0CBF170F-0AAE-4FBA-A44F-CBBA17EBA5B6}" type="sibTrans" cxnId="{33BD08F5-8C09-4668-AB01-C8365489D3DB}">
      <dgm:prSet/>
      <dgm:spPr/>
      <dgm:t>
        <a:bodyPr/>
        <a:lstStyle/>
        <a:p>
          <a:endParaRPr lang="en-US">
            <a:cs typeface="B Zar" pitchFamily="2" charset="-78"/>
          </a:endParaRPr>
        </a:p>
      </dgm:t>
    </dgm:pt>
    <dgm:pt modelId="{B9E8446E-48A4-4884-A03F-9AADD700409F}">
      <dgm:prSet/>
      <dgm:spPr/>
      <dgm:t>
        <a:bodyPr/>
        <a:lstStyle/>
        <a:p>
          <a:pPr algn="justLow" rtl="1"/>
          <a:r>
            <a:rPr lang="fa-IR" dirty="0" smtClean="0">
              <a:cs typeface="B Zar" pitchFamily="2" charset="-78"/>
            </a:rPr>
            <a:t>حوزه‌ای بین‌رشته‌ای است که نظریه‌ی مالی، روش‌های مهندسی، ابزار ریاضی و برنامه‌نویسی را شامل می‌شود. مهندسی مالی کاربرد روش‌های فنی در مالی است، خصوصاً آن روش‌هایی که از ریاضیات مالی و مالی محاسباتی به عاریت گرفته شده‌اند. در واقع ریاضیات مالی و مالی محاسباتی از زیرشاخه‌های مهندسی مالی‌اند. مهندسی مالی با استفاده از ابزار ریاضیات و رایانه، ابزارها و فرآیندهای نوین مالی را به‌منظور حل مسائل منحصر به فرد مالی ایجاد می‌کند.</a:t>
          </a:r>
          <a:endParaRPr lang="en-US" dirty="0">
            <a:cs typeface="B Zar" pitchFamily="2" charset="-78"/>
          </a:endParaRPr>
        </a:p>
      </dgm:t>
    </dgm:pt>
    <dgm:pt modelId="{190CB25E-D319-4B3C-96D9-213F5C21198A}" type="parTrans" cxnId="{A2CF7FBA-58C9-4B5E-8966-43DD55A6B8A8}">
      <dgm:prSet/>
      <dgm:spPr/>
      <dgm:t>
        <a:bodyPr/>
        <a:lstStyle/>
        <a:p>
          <a:endParaRPr lang="en-US">
            <a:cs typeface="B Zar" pitchFamily="2" charset="-78"/>
          </a:endParaRPr>
        </a:p>
      </dgm:t>
    </dgm:pt>
    <dgm:pt modelId="{909C0A47-C238-4FF9-9227-D936A7FEF1EF}" type="sibTrans" cxnId="{A2CF7FBA-58C9-4B5E-8966-43DD55A6B8A8}">
      <dgm:prSet/>
      <dgm:spPr/>
      <dgm:t>
        <a:bodyPr/>
        <a:lstStyle/>
        <a:p>
          <a:endParaRPr lang="en-US">
            <a:cs typeface="B Zar" pitchFamily="2" charset="-78"/>
          </a:endParaRPr>
        </a:p>
      </dgm:t>
    </dgm:pt>
    <dgm:pt modelId="{EC3B0CD1-4020-4746-90C9-6453F6CFC6D2}" type="pres">
      <dgm:prSet presAssocID="{0F87252E-4B03-454C-9B7D-BE75FA1E2F03}" presName="composite" presStyleCnt="0">
        <dgm:presLayoutVars>
          <dgm:chMax val="1"/>
          <dgm:dir/>
          <dgm:resizeHandles val="exact"/>
        </dgm:presLayoutVars>
      </dgm:prSet>
      <dgm:spPr/>
      <dgm:t>
        <a:bodyPr/>
        <a:lstStyle/>
        <a:p>
          <a:endParaRPr lang="en-US"/>
        </a:p>
      </dgm:t>
    </dgm:pt>
    <dgm:pt modelId="{0E7225E3-AC7D-4932-8CD3-617A28443DC5}" type="pres">
      <dgm:prSet presAssocID="{F2F9E441-0771-4B15-9093-D0D010BCE369}" presName="roof" presStyleLbl="dkBgShp" presStyleIdx="0" presStyleCnt="2"/>
      <dgm:spPr/>
      <dgm:t>
        <a:bodyPr/>
        <a:lstStyle/>
        <a:p>
          <a:endParaRPr lang="en-US"/>
        </a:p>
      </dgm:t>
    </dgm:pt>
    <dgm:pt modelId="{200DB8B8-C481-403B-A9FC-D793758C5AF2}" type="pres">
      <dgm:prSet presAssocID="{F2F9E441-0771-4B15-9093-D0D010BCE369}" presName="pillars" presStyleCnt="0"/>
      <dgm:spPr/>
    </dgm:pt>
    <dgm:pt modelId="{90AF30C6-7515-450B-8970-07176F9E64F2}" type="pres">
      <dgm:prSet presAssocID="{F2F9E441-0771-4B15-9093-D0D010BCE369}" presName="pillar1" presStyleLbl="node1" presStyleIdx="0" presStyleCnt="1">
        <dgm:presLayoutVars>
          <dgm:bulletEnabled val="1"/>
        </dgm:presLayoutVars>
      </dgm:prSet>
      <dgm:spPr>
        <a:prstGeom prst="flowChartManualInput">
          <a:avLst/>
        </a:prstGeom>
      </dgm:spPr>
      <dgm:t>
        <a:bodyPr/>
        <a:lstStyle/>
        <a:p>
          <a:endParaRPr lang="en-US"/>
        </a:p>
      </dgm:t>
    </dgm:pt>
    <dgm:pt modelId="{760B2B55-A83F-428C-8668-8062ECB022AA}" type="pres">
      <dgm:prSet presAssocID="{F2F9E441-0771-4B15-9093-D0D010BCE369}" presName="base" presStyleLbl="dkBgShp" presStyleIdx="1" presStyleCnt="2"/>
      <dgm:spPr/>
    </dgm:pt>
  </dgm:ptLst>
  <dgm:cxnLst>
    <dgm:cxn modelId="{A2CF7FBA-58C9-4B5E-8966-43DD55A6B8A8}" srcId="{F2F9E441-0771-4B15-9093-D0D010BCE369}" destId="{B9E8446E-48A4-4884-A03F-9AADD700409F}" srcOrd="0" destOrd="0" parTransId="{190CB25E-D319-4B3C-96D9-213F5C21198A}" sibTransId="{909C0A47-C238-4FF9-9227-D936A7FEF1EF}"/>
    <dgm:cxn modelId="{C4C617EC-FD64-4797-8235-FA8234CEFEBA}" type="presOf" srcId="{0F87252E-4B03-454C-9B7D-BE75FA1E2F03}" destId="{EC3B0CD1-4020-4746-90C9-6453F6CFC6D2}" srcOrd="0" destOrd="0" presId="urn:microsoft.com/office/officeart/2005/8/layout/hList3"/>
    <dgm:cxn modelId="{438CF729-8F70-4E88-98F2-1072D3768947}" type="presOf" srcId="{B9E8446E-48A4-4884-A03F-9AADD700409F}" destId="{90AF30C6-7515-450B-8970-07176F9E64F2}" srcOrd="0" destOrd="0" presId="urn:microsoft.com/office/officeart/2005/8/layout/hList3"/>
    <dgm:cxn modelId="{F03FB4A5-942F-4611-A149-7888D1092289}" type="presOf" srcId="{F2F9E441-0771-4B15-9093-D0D010BCE369}" destId="{0E7225E3-AC7D-4932-8CD3-617A28443DC5}" srcOrd="0" destOrd="0" presId="urn:microsoft.com/office/officeart/2005/8/layout/hList3"/>
    <dgm:cxn modelId="{33BD08F5-8C09-4668-AB01-C8365489D3DB}" srcId="{0F87252E-4B03-454C-9B7D-BE75FA1E2F03}" destId="{F2F9E441-0771-4B15-9093-D0D010BCE369}" srcOrd="0" destOrd="0" parTransId="{5F0992DD-089C-43BB-BD20-D52946A6FAB4}" sibTransId="{0CBF170F-0AAE-4FBA-A44F-CBBA17EBA5B6}"/>
    <dgm:cxn modelId="{085D1741-3856-4997-8DEB-D047A37D8C6D}" type="presParOf" srcId="{EC3B0CD1-4020-4746-90C9-6453F6CFC6D2}" destId="{0E7225E3-AC7D-4932-8CD3-617A28443DC5}" srcOrd="0" destOrd="0" presId="urn:microsoft.com/office/officeart/2005/8/layout/hList3"/>
    <dgm:cxn modelId="{F1835182-AC7B-4B24-BB6E-4BD4EA59156B}" type="presParOf" srcId="{EC3B0CD1-4020-4746-90C9-6453F6CFC6D2}" destId="{200DB8B8-C481-403B-A9FC-D793758C5AF2}" srcOrd="1" destOrd="0" presId="urn:microsoft.com/office/officeart/2005/8/layout/hList3"/>
    <dgm:cxn modelId="{CA3BA817-ACEF-43B7-B662-3B1FA3E5943A}" type="presParOf" srcId="{200DB8B8-C481-403B-A9FC-D793758C5AF2}" destId="{90AF30C6-7515-450B-8970-07176F9E64F2}" srcOrd="0" destOrd="0" presId="urn:microsoft.com/office/officeart/2005/8/layout/hList3"/>
    <dgm:cxn modelId="{0ABF942C-335D-4475-A86F-5829A7DA3C1E}" type="presParOf" srcId="{EC3B0CD1-4020-4746-90C9-6453F6CFC6D2}" destId="{760B2B55-A83F-428C-8668-8062ECB022A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1A574AF-EB5E-4FC1-9CC7-F4C0BBF276E7}" type="doc">
      <dgm:prSet loTypeId="urn:microsoft.com/office/officeart/2005/8/layout/hList3" loCatId="list" qsTypeId="urn:microsoft.com/office/officeart/2005/8/quickstyle/simple1" qsCatId="simple" csTypeId="urn:microsoft.com/office/officeart/2005/8/colors/accent3_1" csCatId="accent3" phldr="1"/>
      <dgm:spPr/>
      <dgm:t>
        <a:bodyPr/>
        <a:lstStyle/>
        <a:p>
          <a:endParaRPr lang="en-US"/>
        </a:p>
      </dgm:t>
    </dgm:pt>
    <dgm:pt modelId="{A860F724-1E85-4B8F-8755-6A1F5910B844}">
      <dgm:prSet/>
      <dgm:spPr/>
      <dgm:t>
        <a:bodyPr/>
        <a:lstStyle/>
        <a:p>
          <a:pPr rtl="1"/>
          <a:r>
            <a:rPr lang="fa-IR" smtClean="0">
              <a:cs typeface="B Zar" pitchFamily="2" charset="-78"/>
            </a:rPr>
            <a:t>دو سرفصل مالی که تکنیک‌های پیشرفته‌ی کمّی را می‌طلبد:</a:t>
          </a:r>
          <a:endParaRPr lang="en-US">
            <a:cs typeface="B Zar" pitchFamily="2" charset="-78"/>
          </a:endParaRPr>
        </a:p>
      </dgm:t>
    </dgm:pt>
    <dgm:pt modelId="{E2542CCF-72A1-4ED7-8F1A-9B1A2E11DD95}" type="parTrans" cxnId="{DFF579E2-50DF-412B-B623-9E32A04D31CA}">
      <dgm:prSet/>
      <dgm:spPr/>
      <dgm:t>
        <a:bodyPr/>
        <a:lstStyle/>
        <a:p>
          <a:endParaRPr lang="en-US">
            <a:cs typeface="B Zar" pitchFamily="2" charset="-78"/>
          </a:endParaRPr>
        </a:p>
      </dgm:t>
    </dgm:pt>
    <dgm:pt modelId="{C6BE57A1-9A69-409C-A817-D758F1BE8E79}" type="sibTrans" cxnId="{DFF579E2-50DF-412B-B623-9E32A04D31CA}">
      <dgm:prSet/>
      <dgm:spPr/>
      <dgm:t>
        <a:bodyPr/>
        <a:lstStyle/>
        <a:p>
          <a:endParaRPr lang="en-US">
            <a:cs typeface="B Zar" pitchFamily="2" charset="-78"/>
          </a:endParaRPr>
        </a:p>
      </dgm:t>
    </dgm:pt>
    <dgm:pt modelId="{F89F788C-9472-4861-B070-50C00F642692}">
      <dgm:prSet custT="1"/>
      <dgm:spPr/>
      <dgm:t>
        <a:bodyPr/>
        <a:lstStyle/>
        <a:p>
          <a:pPr rtl="1"/>
          <a:r>
            <a:rPr lang="fa-IR" sz="3600" smtClean="0">
              <a:latin typeface="ذ ظشق"/>
              <a:cs typeface="B Zar" pitchFamily="2" charset="-78"/>
            </a:rPr>
            <a:t>قیمت‌گذاری اوراق مشتقه</a:t>
          </a:r>
          <a:endParaRPr lang="en-US" sz="3600">
            <a:latin typeface="ذ ظشق"/>
            <a:cs typeface="B Zar" pitchFamily="2" charset="-78"/>
          </a:endParaRPr>
        </a:p>
      </dgm:t>
    </dgm:pt>
    <dgm:pt modelId="{95A90B27-9A3C-42A4-8501-D581D52E3D3F}" type="parTrans" cxnId="{8A933D4D-D4BB-4920-8AEE-9E4E175F7937}">
      <dgm:prSet/>
      <dgm:spPr/>
      <dgm:t>
        <a:bodyPr/>
        <a:lstStyle/>
        <a:p>
          <a:endParaRPr lang="en-US">
            <a:cs typeface="B Zar" pitchFamily="2" charset="-78"/>
          </a:endParaRPr>
        </a:p>
      </dgm:t>
    </dgm:pt>
    <dgm:pt modelId="{EEFB1842-9026-489F-8722-38A1D93ACBC9}" type="sibTrans" cxnId="{8A933D4D-D4BB-4920-8AEE-9E4E175F7937}">
      <dgm:prSet/>
      <dgm:spPr/>
      <dgm:t>
        <a:bodyPr/>
        <a:lstStyle/>
        <a:p>
          <a:endParaRPr lang="en-US">
            <a:cs typeface="B Zar" pitchFamily="2" charset="-78"/>
          </a:endParaRPr>
        </a:p>
      </dgm:t>
    </dgm:pt>
    <dgm:pt modelId="{E137CABE-13A8-4CDE-AC0A-BFD265966F8B}">
      <dgm:prSet custT="1"/>
      <dgm:spPr/>
      <dgm:t>
        <a:bodyPr/>
        <a:lstStyle/>
        <a:p>
          <a:pPr rtl="1"/>
          <a:r>
            <a:rPr lang="fa-IR" sz="3600" dirty="0" smtClean="0">
              <a:latin typeface="ذ ظشق"/>
              <a:cs typeface="B Zar" pitchFamily="2" charset="-78"/>
            </a:rPr>
            <a:t>ریسک و مدیریت سبد اوراق بهادار</a:t>
          </a:r>
          <a:endParaRPr lang="en-US" sz="3600" dirty="0">
            <a:latin typeface="ذ ظشق"/>
            <a:cs typeface="B Zar" pitchFamily="2" charset="-78"/>
          </a:endParaRPr>
        </a:p>
      </dgm:t>
    </dgm:pt>
    <dgm:pt modelId="{24C48A39-2813-4E62-B355-6F1BDFE64B60}" type="parTrans" cxnId="{561907E1-B292-4937-A8C2-75D541EF10C5}">
      <dgm:prSet/>
      <dgm:spPr/>
      <dgm:t>
        <a:bodyPr/>
        <a:lstStyle/>
        <a:p>
          <a:endParaRPr lang="en-US">
            <a:cs typeface="B Zar" pitchFamily="2" charset="-78"/>
          </a:endParaRPr>
        </a:p>
      </dgm:t>
    </dgm:pt>
    <dgm:pt modelId="{D568882D-7D82-4DFE-8A71-FC36A0774437}" type="sibTrans" cxnId="{561907E1-B292-4937-A8C2-75D541EF10C5}">
      <dgm:prSet/>
      <dgm:spPr/>
      <dgm:t>
        <a:bodyPr/>
        <a:lstStyle/>
        <a:p>
          <a:endParaRPr lang="en-US">
            <a:cs typeface="B Zar" pitchFamily="2" charset="-78"/>
          </a:endParaRPr>
        </a:p>
      </dgm:t>
    </dgm:pt>
    <dgm:pt modelId="{E7FF2725-B1D0-44A7-980B-4DC4071BE94A}" type="pres">
      <dgm:prSet presAssocID="{F1A574AF-EB5E-4FC1-9CC7-F4C0BBF276E7}" presName="composite" presStyleCnt="0">
        <dgm:presLayoutVars>
          <dgm:chMax val="1"/>
          <dgm:dir/>
          <dgm:resizeHandles val="exact"/>
        </dgm:presLayoutVars>
      </dgm:prSet>
      <dgm:spPr/>
      <dgm:t>
        <a:bodyPr/>
        <a:lstStyle/>
        <a:p>
          <a:endParaRPr lang="en-US"/>
        </a:p>
      </dgm:t>
    </dgm:pt>
    <dgm:pt modelId="{F14EB3C9-066C-49C3-AC44-EDD82627A001}" type="pres">
      <dgm:prSet presAssocID="{A860F724-1E85-4B8F-8755-6A1F5910B844}" presName="roof" presStyleLbl="dkBgShp" presStyleIdx="0" presStyleCnt="2"/>
      <dgm:spPr/>
      <dgm:t>
        <a:bodyPr/>
        <a:lstStyle/>
        <a:p>
          <a:endParaRPr lang="en-US"/>
        </a:p>
      </dgm:t>
    </dgm:pt>
    <dgm:pt modelId="{A935AFD4-2F75-4F23-B632-1278E55D6772}" type="pres">
      <dgm:prSet presAssocID="{A860F724-1E85-4B8F-8755-6A1F5910B844}" presName="pillars" presStyleCnt="0"/>
      <dgm:spPr/>
    </dgm:pt>
    <dgm:pt modelId="{9A43E23D-5165-4271-9991-6C35DCA98D64}" type="pres">
      <dgm:prSet presAssocID="{A860F724-1E85-4B8F-8755-6A1F5910B844}" presName="pillar1" presStyleLbl="node1" presStyleIdx="0" presStyleCnt="2">
        <dgm:presLayoutVars>
          <dgm:bulletEnabled val="1"/>
        </dgm:presLayoutVars>
      </dgm:prSet>
      <dgm:spPr>
        <a:prstGeom prst="doubleWave">
          <a:avLst/>
        </a:prstGeom>
      </dgm:spPr>
      <dgm:t>
        <a:bodyPr/>
        <a:lstStyle/>
        <a:p>
          <a:endParaRPr lang="en-US"/>
        </a:p>
      </dgm:t>
    </dgm:pt>
    <dgm:pt modelId="{F3C6D18C-2B9C-4498-9FB4-710535D874A5}" type="pres">
      <dgm:prSet presAssocID="{E137CABE-13A8-4CDE-AC0A-BFD265966F8B}" presName="pillarX" presStyleLbl="node1" presStyleIdx="1" presStyleCnt="2">
        <dgm:presLayoutVars>
          <dgm:bulletEnabled val="1"/>
        </dgm:presLayoutVars>
      </dgm:prSet>
      <dgm:spPr>
        <a:prstGeom prst="doubleWave">
          <a:avLst/>
        </a:prstGeom>
      </dgm:spPr>
      <dgm:t>
        <a:bodyPr/>
        <a:lstStyle/>
        <a:p>
          <a:endParaRPr lang="en-US"/>
        </a:p>
      </dgm:t>
    </dgm:pt>
    <dgm:pt modelId="{1B7068E8-70A1-4EC3-9FD4-C35ADBE61FD4}" type="pres">
      <dgm:prSet presAssocID="{A860F724-1E85-4B8F-8755-6A1F5910B844}" presName="base" presStyleLbl="dkBgShp" presStyleIdx="1" presStyleCnt="2"/>
      <dgm:spPr/>
    </dgm:pt>
  </dgm:ptLst>
  <dgm:cxnLst>
    <dgm:cxn modelId="{8A933D4D-D4BB-4920-8AEE-9E4E175F7937}" srcId="{A860F724-1E85-4B8F-8755-6A1F5910B844}" destId="{F89F788C-9472-4861-B070-50C00F642692}" srcOrd="0" destOrd="0" parTransId="{95A90B27-9A3C-42A4-8501-D581D52E3D3F}" sibTransId="{EEFB1842-9026-489F-8722-38A1D93ACBC9}"/>
    <dgm:cxn modelId="{C44045A4-3AB4-4648-A39C-9897552478F4}" type="presOf" srcId="{F1A574AF-EB5E-4FC1-9CC7-F4C0BBF276E7}" destId="{E7FF2725-B1D0-44A7-980B-4DC4071BE94A}" srcOrd="0" destOrd="0" presId="urn:microsoft.com/office/officeart/2005/8/layout/hList3"/>
    <dgm:cxn modelId="{28FA3EE2-6125-49FF-99CB-0DB87E4F6F18}" type="presOf" srcId="{A860F724-1E85-4B8F-8755-6A1F5910B844}" destId="{F14EB3C9-066C-49C3-AC44-EDD82627A001}" srcOrd="0" destOrd="0" presId="urn:microsoft.com/office/officeart/2005/8/layout/hList3"/>
    <dgm:cxn modelId="{891EA083-61B6-4491-B761-50A718ACE15D}" type="presOf" srcId="{E137CABE-13A8-4CDE-AC0A-BFD265966F8B}" destId="{F3C6D18C-2B9C-4498-9FB4-710535D874A5}" srcOrd="0" destOrd="0" presId="urn:microsoft.com/office/officeart/2005/8/layout/hList3"/>
    <dgm:cxn modelId="{561907E1-B292-4937-A8C2-75D541EF10C5}" srcId="{A860F724-1E85-4B8F-8755-6A1F5910B844}" destId="{E137CABE-13A8-4CDE-AC0A-BFD265966F8B}" srcOrd="1" destOrd="0" parTransId="{24C48A39-2813-4E62-B355-6F1BDFE64B60}" sibTransId="{D568882D-7D82-4DFE-8A71-FC36A0774437}"/>
    <dgm:cxn modelId="{FA7F7E42-6269-4B6F-A70B-695642544191}" type="presOf" srcId="{F89F788C-9472-4861-B070-50C00F642692}" destId="{9A43E23D-5165-4271-9991-6C35DCA98D64}" srcOrd="0" destOrd="0" presId="urn:microsoft.com/office/officeart/2005/8/layout/hList3"/>
    <dgm:cxn modelId="{DFF579E2-50DF-412B-B623-9E32A04D31CA}" srcId="{F1A574AF-EB5E-4FC1-9CC7-F4C0BBF276E7}" destId="{A860F724-1E85-4B8F-8755-6A1F5910B844}" srcOrd="0" destOrd="0" parTransId="{E2542CCF-72A1-4ED7-8F1A-9B1A2E11DD95}" sibTransId="{C6BE57A1-9A69-409C-A817-D758F1BE8E79}"/>
    <dgm:cxn modelId="{4C212A20-8674-4488-8816-C9ED9C96C882}" type="presParOf" srcId="{E7FF2725-B1D0-44A7-980B-4DC4071BE94A}" destId="{F14EB3C9-066C-49C3-AC44-EDD82627A001}" srcOrd="0" destOrd="0" presId="urn:microsoft.com/office/officeart/2005/8/layout/hList3"/>
    <dgm:cxn modelId="{71F9F5E5-3BC6-4BA1-82FD-B5D947B7DAEF}" type="presParOf" srcId="{E7FF2725-B1D0-44A7-980B-4DC4071BE94A}" destId="{A935AFD4-2F75-4F23-B632-1278E55D6772}" srcOrd="1" destOrd="0" presId="urn:microsoft.com/office/officeart/2005/8/layout/hList3"/>
    <dgm:cxn modelId="{5FD54069-9677-4B7D-9C87-6CA13556DA9D}" type="presParOf" srcId="{A935AFD4-2F75-4F23-B632-1278E55D6772}" destId="{9A43E23D-5165-4271-9991-6C35DCA98D64}" srcOrd="0" destOrd="0" presId="urn:microsoft.com/office/officeart/2005/8/layout/hList3"/>
    <dgm:cxn modelId="{D6E1EBB4-707D-4E70-9F8B-53BCF80A7DEA}" type="presParOf" srcId="{A935AFD4-2F75-4F23-B632-1278E55D6772}" destId="{F3C6D18C-2B9C-4498-9FB4-710535D874A5}" srcOrd="1" destOrd="0" presId="urn:microsoft.com/office/officeart/2005/8/layout/hList3"/>
    <dgm:cxn modelId="{A76B3173-1E1A-437E-B39A-1B8A795C0C74}" type="presParOf" srcId="{E7FF2725-B1D0-44A7-980B-4DC4071BE94A}" destId="{1B7068E8-70A1-4EC3-9FD4-C35ADBE61FD4}"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EC1CF42-6A97-46B9-91B5-24251A1FBBA6}" type="doc">
      <dgm:prSet loTypeId="urn:microsoft.com/office/officeart/2005/8/layout/process3" loCatId="process" qsTypeId="urn:microsoft.com/office/officeart/2005/8/quickstyle/simple1" qsCatId="simple" csTypeId="urn:microsoft.com/office/officeart/2005/8/colors/accent2_1" csCatId="accent2" phldr="1"/>
      <dgm:spPr/>
      <dgm:t>
        <a:bodyPr/>
        <a:lstStyle/>
        <a:p>
          <a:endParaRPr lang="en-US"/>
        </a:p>
      </dgm:t>
    </dgm:pt>
    <dgm:pt modelId="{A7DA3391-9CC4-44D5-87AE-E501691910A9}">
      <dgm:prSet/>
      <dgm:spPr/>
      <dgm:t>
        <a:bodyPr/>
        <a:lstStyle/>
        <a:p>
          <a:pPr rtl="1"/>
          <a:r>
            <a:rPr lang="fa-IR" dirty="0" smtClean="0">
              <a:cs typeface="B Zar" pitchFamily="2" charset="-78"/>
            </a:rPr>
            <a:t>فرض کنید می‌توانید هرچند بار که علاقه دارید با پرداخت </a:t>
          </a:r>
          <a:r>
            <a:rPr lang="en-US" dirty="0" smtClean="0">
              <a:cs typeface="B Zar" pitchFamily="2" charset="-78"/>
            </a:rPr>
            <a:t>A</a:t>
          </a:r>
          <a:r>
            <a:rPr lang="fa-IR" dirty="0" smtClean="0">
              <a:cs typeface="B Zar" pitchFamily="2" charset="-78"/>
            </a:rPr>
            <a:t> ریال در بازی‌ای به شرح ذیل شرکت کنید:</a:t>
          </a:r>
          <a:endParaRPr lang="en-US" dirty="0">
            <a:cs typeface="B Zar" pitchFamily="2" charset="-78"/>
          </a:endParaRPr>
        </a:p>
      </dgm:t>
    </dgm:pt>
    <dgm:pt modelId="{E4B65F32-A744-4DB2-8171-A87026E1E959}" type="parTrans" cxnId="{44590A65-47B1-4984-AE06-E504CE0B5BD2}">
      <dgm:prSet/>
      <dgm:spPr/>
      <dgm:t>
        <a:bodyPr/>
        <a:lstStyle/>
        <a:p>
          <a:endParaRPr lang="en-US">
            <a:cs typeface="B Zar" pitchFamily="2" charset="-78"/>
          </a:endParaRPr>
        </a:p>
      </dgm:t>
    </dgm:pt>
    <dgm:pt modelId="{87C8447B-ADF4-4538-9304-C0D4EA05DE91}" type="sibTrans" cxnId="{44590A65-47B1-4984-AE06-E504CE0B5BD2}">
      <dgm:prSet/>
      <dgm:spPr/>
      <dgm:t>
        <a:bodyPr/>
        <a:lstStyle/>
        <a:p>
          <a:endParaRPr lang="en-US">
            <a:cs typeface="B Zar" pitchFamily="2" charset="-78"/>
          </a:endParaRPr>
        </a:p>
      </dgm:t>
    </dgm:pt>
    <dgm:pt modelId="{DD98BDD9-6CAB-4CA3-87F8-F7D06B7CAA68}">
      <dgm:prSet/>
      <dgm:spPr/>
      <dgm:t>
        <a:bodyPr/>
        <a:lstStyle/>
        <a:p>
          <a:pPr algn="justLow" rtl="1"/>
          <a:r>
            <a:rPr lang="fa-IR" dirty="0" smtClean="0">
              <a:cs typeface="B Zar" pitchFamily="2" charset="-78"/>
            </a:rPr>
            <a:t>سکه‌ای سالم به هوا پرتاب می‌شود، اگر شیر بیاید، مبلغ ده میلیون ریال نصیبتان می‌شود و اگر خط ظاهر شود، ده میلیون ریال از شما اخذ می‌شود.</a:t>
          </a:r>
          <a:endParaRPr lang="en-US" dirty="0">
            <a:cs typeface="B Zar" pitchFamily="2" charset="-78"/>
          </a:endParaRPr>
        </a:p>
      </dgm:t>
    </dgm:pt>
    <dgm:pt modelId="{FA85A98D-3B34-4BA2-8D79-CDEF34C5A299}" type="parTrans" cxnId="{66511D45-1FF7-48AB-BC61-2F394A87B2F3}">
      <dgm:prSet/>
      <dgm:spPr/>
      <dgm:t>
        <a:bodyPr/>
        <a:lstStyle/>
        <a:p>
          <a:endParaRPr lang="en-US">
            <a:cs typeface="B Zar" pitchFamily="2" charset="-78"/>
          </a:endParaRPr>
        </a:p>
      </dgm:t>
    </dgm:pt>
    <dgm:pt modelId="{7148664A-7CB6-4025-BE68-7E87F571C2CB}" type="sibTrans" cxnId="{66511D45-1FF7-48AB-BC61-2F394A87B2F3}">
      <dgm:prSet/>
      <dgm:spPr/>
      <dgm:t>
        <a:bodyPr/>
        <a:lstStyle/>
        <a:p>
          <a:endParaRPr lang="en-US">
            <a:cs typeface="B Zar" pitchFamily="2" charset="-78"/>
          </a:endParaRPr>
        </a:p>
      </dgm:t>
    </dgm:pt>
    <dgm:pt modelId="{644FF2F1-0FB8-492F-805A-1944FF51DA15}">
      <dgm:prSet/>
      <dgm:spPr/>
      <dgm:t>
        <a:bodyPr/>
        <a:lstStyle/>
        <a:p>
          <a:pPr algn="justLow" rtl="1"/>
          <a:r>
            <a:rPr lang="fa-IR" dirty="0" smtClean="0">
              <a:cs typeface="B Zar" pitchFamily="2" charset="-78"/>
            </a:rPr>
            <a:t>حداکثر (حداقل)  </a:t>
          </a:r>
          <a:r>
            <a:rPr lang="fa-IR" dirty="0" smtClean="0">
              <a:cs typeface="B Zar" pitchFamily="2" charset="-78"/>
            </a:rPr>
            <a:t>مبلغی که حاضرید برای شرکت در بازی </a:t>
          </a:r>
          <a:r>
            <a:rPr lang="fa-IR" dirty="0" smtClean="0">
              <a:cs typeface="B Zar" pitchFamily="2" charset="-78"/>
            </a:rPr>
            <a:t>بپردازید (اخذ کنید)، </a:t>
          </a:r>
          <a:r>
            <a:rPr lang="fa-IR" dirty="0" smtClean="0">
              <a:cs typeface="B Zar" pitchFamily="2" charset="-78"/>
            </a:rPr>
            <a:t>چقدر است؟ اگر قیمت بازی را درست محاسبه نکنید چه اتفاقی می‌افتد؟</a:t>
          </a:r>
          <a:endParaRPr lang="en-US" dirty="0">
            <a:cs typeface="B Zar" pitchFamily="2" charset="-78"/>
          </a:endParaRPr>
        </a:p>
      </dgm:t>
    </dgm:pt>
    <dgm:pt modelId="{698B6DF5-CF99-46C5-8432-BC521D2CFA3A}" type="parTrans" cxnId="{EB5AF2D7-BAB5-49CB-ABF5-514B6BC0629C}">
      <dgm:prSet/>
      <dgm:spPr/>
      <dgm:t>
        <a:bodyPr/>
        <a:lstStyle/>
        <a:p>
          <a:endParaRPr lang="en-US">
            <a:cs typeface="B Zar" pitchFamily="2" charset="-78"/>
          </a:endParaRPr>
        </a:p>
      </dgm:t>
    </dgm:pt>
    <dgm:pt modelId="{5CE154EE-1025-4FE0-B9AB-24C36C042581}" type="sibTrans" cxnId="{EB5AF2D7-BAB5-49CB-ABF5-514B6BC0629C}">
      <dgm:prSet/>
      <dgm:spPr/>
      <dgm:t>
        <a:bodyPr/>
        <a:lstStyle/>
        <a:p>
          <a:endParaRPr lang="en-US">
            <a:cs typeface="B Zar" pitchFamily="2" charset="-78"/>
          </a:endParaRPr>
        </a:p>
      </dgm:t>
    </dgm:pt>
    <dgm:pt modelId="{026EA632-CC5B-40C7-8CD0-F3566D158798}" type="pres">
      <dgm:prSet presAssocID="{7EC1CF42-6A97-46B9-91B5-24251A1FBBA6}" presName="linearFlow" presStyleCnt="0">
        <dgm:presLayoutVars>
          <dgm:dir/>
          <dgm:animLvl val="lvl"/>
          <dgm:resizeHandles val="exact"/>
        </dgm:presLayoutVars>
      </dgm:prSet>
      <dgm:spPr/>
      <dgm:t>
        <a:bodyPr/>
        <a:lstStyle/>
        <a:p>
          <a:endParaRPr lang="en-US"/>
        </a:p>
      </dgm:t>
    </dgm:pt>
    <dgm:pt modelId="{9ADBB299-37A0-48A9-A532-D8F3B812F4F1}" type="pres">
      <dgm:prSet presAssocID="{A7DA3391-9CC4-44D5-87AE-E501691910A9}" presName="composite" presStyleCnt="0"/>
      <dgm:spPr/>
    </dgm:pt>
    <dgm:pt modelId="{3521B6D0-CFCE-4F8C-89C6-07EDE29012F8}" type="pres">
      <dgm:prSet presAssocID="{A7DA3391-9CC4-44D5-87AE-E501691910A9}" presName="parTx" presStyleLbl="node1" presStyleIdx="0" presStyleCnt="1">
        <dgm:presLayoutVars>
          <dgm:chMax val="0"/>
          <dgm:chPref val="0"/>
          <dgm:bulletEnabled val="1"/>
        </dgm:presLayoutVars>
      </dgm:prSet>
      <dgm:spPr/>
      <dgm:t>
        <a:bodyPr/>
        <a:lstStyle/>
        <a:p>
          <a:endParaRPr lang="en-US"/>
        </a:p>
      </dgm:t>
    </dgm:pt>
    <dgm:pt modelId="{C4F00FD9-FA13-4631-BC2A-164D080D99ED}" type="pres">
      <dgm:prSet presAssocID="{A7DA3391-9CC4-44D5-87AE-E501691910A9}" presName="parSh" presStyleLbl="node1" presStyleIdx="0" presStyleCnt="1"/>
      <dgm:spPr>
        <a:prstGeom prst="flowChartAlternateProcess">
          <a:avLst/>
        </a:prstGeom>
      </dgm:spPr>
      <dgm:t>
        <a:bodyPr/>
        <a:lstStyle/>
        <a:p>
          <a:endParaRPr lang="en-US"/>
        </a:p>
      </dgm:t>
    </dgm:pt>
    <dgm:pt modelId="{A5E215A6-2327-44E7-B59C-CB13438C1604}" type="pres">
      <dgm:prSet presAssocID="{A7DA3391-9CC4-44D5-87AE-E501691910A9}" presName="desTx" presStyleLbl="fgAcc1" presStyleIdx="0" presStyleCnt="1">
        <dgm:presLayoutVars>
          <dgm:bulletEnabled val="1"/>
        </dgm:presLayoutVars>
      </dgm:prSet>
      <dgm:spPr>
        <a:prstGeom prst="wedgeRoundRectCallout">
          <a:avLst/>
        </a:prstGeom>
      </dgm:spPr>
      <dgm:t>
        <a:bodyPr/>
        <a:lstStyle/>
        <a:p>
          <a:endParaRPr lang="en-US"/>
        </a:p>
      </dgm:t>
    </dgm:pt>
  </dgm:ptLst>
  <dgm:cxnLst>
    <dgm:cxn modelId="{DB8C0F56-F7EC-44AE-8EB3-8FF1F4689BE0}" type="presOf" srcId="{A7DA3391-9CC4-44D5-87AE-E501691910A9}" destId="{C4F00FD9-FA13-4631-BC2A-164D080D99ED}" srcOrd="1" destOrd="0" presId="urn:microsoft.com/office/officeart/2005/8/layout/process3"/>
    <dgm:cxn modelId="{EB5AF2D7-BAB5-49CB-ABF5-514B6BC0629C}" srcId="{A7DA3391-9CC4-44D5-87AE-E501691910A9}" destId="{644FF2F1-0FB8-492F-805A-1944FF51DA15}" srcOrd="1" destOrd="0" parTransId="{698B6DF5-CF99-46C5-8432-BC521D2CFA3A}" sibTransId="{5CE154EE-1025-4FE0-B9AB-24C36C042581}"/>
    <dgm:cxn modelId="{44590A65-47B1-4984-AE06-E504CE0B5BD2}" srcId="{7EC1CF42-6A97-46B9-91B5-24251A1FBBA6}" destId="{A7DA3391-9CC4-44D5-87AE-E501691910A9}" srcOrd="0" destOrd="0" parTransId="{E4B65F32-A744-4DB2-8171-A87026E1E959}" sibTransId="{87C8447B-ADF4-4538-9304-C0D4EA05DE91}"/>
    <dgm:cxn modelId="{8C78A4A8-7C75-4304-BD29-E088CF9C632D}" type="presOf" srcId="{A7DA3391-9CC4-44D5-87AE-E501691910A9}" destId="{3521B6D0-CFCE-4F8C-89C6-07EDE29012F8}" srcOrd="0" destOrd="0" presId="urn:microsoft.com/office/officeart/2005/8/layout/process3"/>
    <dgm:cxn modelId="{66511D45-1FF7-48AB-BC61-2F394A87B2F3}" srcId="{A7DA3391-9CC4-44D5-87AE-E501691910A9}" destId="{DD98BDD9-6CAB-4CA3-87F8-F7D06B7CAA68}" srcOrd="0" destOrd="0" parTransId="{FA85A98D-3B34-4BA2-8D79-CDEF34C5A299}" sibTransId="{7148664A-7CB6-4025-BE68-7E87F571C2CB}"/>
    <dgm:cxn modelId="{C99CBDEA-AD60-400B-A906-3CC9D7CCB124}" type="presOf" srcId="{7EC1CF42-6A97-46B9-91B5-24251A1FBBA6}" destId="{026EA632-CC5B-40C7-8CD0-F3566D158798}" srcOrd="0" destOrd="0" presId="urn:microsoft.com/office/officeart/2005/8/layout/process3"/>
    <dgm:cxn modelId="{6330BDDC-1F86-4767-B4B9-34B91539E26C}" type="presOf" srcId="{DD98BDD9-6CAB-4CA3-87F8-F7D06B7CAA68}" destId="{A5E215A6-2327-44E7-B59C-CB13438C1604}" srcOrd="0" destOrd="0" presId="urn:microsoft.com/office/officeart/2005/8/layout/process3"/>
    <dgm:cxn modelId="{128083C5-17B8-407F-A138-3F2B0F9A6C4E}" type="presOf" srcId="{644FF2F1-0FB8-492F-805A-1944FF51DA15}" destId="{A5E215A6-2327-44E7-B59C-CB13438C1604}" srcOrd="0" destOrd="1" presId="urn:microsoft.com/office/officeart/2005/8/layout/process3"/>
    <dgm:cxn modelId="{AD57B6DA-4FA9-46FB-B5F9-864508AB4415}" type="presParOf" srcId="{026EA632-CC5B-40C7-8CD0-F3566D158798}" destId="{9ADBB299-37A0-48A9-A532-D8F3B812F4F1}" srcOrd="0" destOrd="0" presId="urn:microsoft.com/office/officeart/2005/8/layout/process3"/>
    <dgm:cxn modelId="{92110507-E7CE-4C5B-8617-1CDDB99868D2}" type="presParOf" srcId="{9ADBB299-37A0-48A9-A532-D8F3B812F4F1}" destId="{3521B6D0-CFCE-4F8C-89C6-07EDE29012F8}" srcOrd="0" destOrd="0" presId="urn:microsoft.com/office/officeart/2005/8/layout/process3"/>
    <dgm:cxn modelId="{FDF25F5C-B280-4394-B44B-F2B3E99CB6A6}" type="presParOf" srcId="{9ADBB299-37A0-48A9-A532-D8F3B812F4F1}" destId="{C4F00FD9-FA13-4631-BC2A-164D080D99ED}" srcOrd="1" destOrd="0" presId="urn:microsoft.com/office/officeart/2005/8/layout/process3"/>
    <dgm:cxn modelId="{580A9526-0FA2-48C3-B456-E869AC86E2C0}" type="presParOf" srcId="{9ADBB299-37A0-48A9-A532-D8F3B812F4F1}" destId="{A5E215A6-2327-44E7-B59C-CB13438C1604}"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0AAC6CD-74B7-4AD2-AD85-08F7B3E9B067}" type="doc">
      <dgm:prSet loTypeId="urn:microsoft.com/office/officeart/2005/8/layout/process3" loCatId="process" qsTypeId="urn:microsoft.com/office/officeart/2005/8/quickstyle/simple1" qsCatId="simple" csTypeId="urn:microsoft.com/office/officeart/2005/8/colors/accent2_1" csCatId="accent2" phldr="1"/>
      <dgm:spPr/>
      <dgm:t>
        <a:bodyPr/>
        <a:lstStyle/>
        <a:p>
          <a:endParaRPr lang="en-US"/>
        </a:p>
      </dgm:t>
    </dgm:pt>
    <dgm:pt modelId="{A4821655-F788-464D-A330-C4A152CA03EA}">
      <dgm:prSet/>
      <dgm:spPr/>
      <dgm:t>
        <a:bodyPr/>
        <a:lstStyle/>
        <a:p>
          <a:pPr rtl="1"/>
          <a:r>
            <a:rPr lang="fa-IR" dirty="0" smtClean="0">
              <a:cs typeface="B Zar" pitchFamily="2" charset="-78"/>
            </a:rPr>
            <a:t>فرض کنید می‌توانید هرچند بار که علاقه دارید در بازی‌ای به شرح ذیل شرکت کنید:</a:t>
          </a:r>
          <a:endParaRPr lang="en-US" dirty="0">
            <a:cs typeface="B Zar" pitchFamily="2" charset="-78"/>
          </a:endParaRPr>
        </a:p>
      </dgm:t>
    </dgm:pt>
    <dgm:pt modelId="{6B049F8D-BC93-46D7-81A1-50EB2A4C63B8}" type="parTrans" cxnId="{784D00D4-6CE3-40D9-9FA7-1DA7128B718A}">
      <dgm:prSet/>
      <dgm:spPr/>
      <dgm:t>
        <a:bodyPr/>
        <a:lstStyle/>
        <a:p>
          <a:endParaRPr lang="en-US"/>
        </a:p>
      </dgm:t>
    </dgm:pt>
    <dgm:pt modelId="{CEECDC89-0DAB-456B-B774-82AE044D4A5B}" type="sibTrans" cxnId="{784D00D4-6CE3-40D9-9FA7-1DA7128B718A}">
      <dgm:prSet/>
      <dgm:spPr/>
      <dgm:t>
        <a:bodyPr/>
        <a:lstStyle/>
        <a:p>
          <a:endParaRPr lang="en-US"/>
        </a:p>
      </dgm:t>
    </dgm:pt>
    <dgm:pt modelId="{C06B4667-251A-4810-8406-C1D1D81C56EC}">
      <dgm:prSet/>
      <dgm:spPr/>
      <dgm:t>
        <a:bodyPr/>
        <a:lstStyle/>
        <a:p>
          <a:pPr algn="justLow" rtl="1"/>
          <a:r>
            <a:rPr lang="fa-IR" dirty="0" smtClean="0">
              <a:cs typeface="B Zar" pitchFamily="2" charset="-78"/>
            </a:rPr>
            <a:t>قیمت سکه‌ی بهار آزادی در حال حاضر ده میلیون ریال (</a:t>
          </a:r>
          <a:r>
            <a:rPr lang="en-US" dirty="0" smtClean="0">
              <a:cs typeface="B Zar" pitchFamily="2" charset="-78"/>
            </a:rPr>
            <a:t>S</a:t>
          </a:r>
          <a:r>
            <a:rPr lang="fa-IR" dirty="0" smtClean="0">
              <a:cs typeface="B Zar" pitchFamily="2" charset="-78"/>
            </a:rPr>
            <a:t>) است. شخص معتبری تعهد می‌کند سکه‌ی بهار آزادی را  برای یک سال آینده از شما بخرد. </a:t>
          </a:r>
          <a:endParaRPr lang="en-US" dirty="0">
            <a:cs typeface="B Zar" pitchFamily="2" charset="-78"/>
          </a:endParaRPr>
        </a:p>
      </dgm:t>
    </dgm:pt>
    <dgm:pt modelId="{6E4F06A0-F0DB-4E3F-A52C-0B0BEF73138E}" type="parTrans" cxnId="{2DDE2B47-EC1D-4A5C-BC0C-ACF4A79E6E9D}">
      <dgm:prSet/>
      <dgm:spPr/>
      <dgm:t>
        <a:bodyPr/>
        <a:lstStyle/>
        <a:p>
          <a:endParaRPr lang="en-US"/>
        </a:p>
      </dgm:t>
    </dgm:pt>
    <dgm:pt modelId="{E78A0832-C65E-4A8E-8146-055CA2119F2E}" type="sibTrans" cxnId="{2DDE2B47-EC1D-4A5C-BC0C-ACF4A79E6E9D}">
      <dgm:prSet/>
      <dgm:spPr/>
      <dgm:t>
        <a:bodyPr/>
        <a:lstStyle/>
        <a:p>
          <a:endParaRPr lang="en-US"/>
        </a:p>
      </dgm:t>
    </dgm:pt>
    <dgm:pt modelId="{4BCC629A-858E-43E7-891F-A459049E5433}">
      <dgm:prSet/>
      <dgm:spPr/>
      <dgm:t>
        <a:bodyPr/>
        <a:lstStyle/>
        <a:p>
          <a:pPr algn="justLow" rtl="1"/>
          <a:r>
            <a:rPr lang="en-US" dirty="0" smtClean="0">
              <a:cs typeface="B Zar" pitchFamily="2" charset="-78"/>
            </a:rPr>
            <a:t>F</a:t>
          </a:r>
          <a:r>
            <a:rPr lang="fa-IR" dirty="0" smtClean="0">
              <a:cs typeface="B Zar" pitchFamily="2" charset="-78"/>
            </a:rPr>
            <a:t> حداقل چقدر </a:t>
          </a:r>
          <a:r>
            <a:rPr lang="fa-IR" dirty="0" smtClean="0">
              <a:cs typeface="B Zar" pitchFamily="2" charset="-78"/>
            </a:rPr>
            <a:t>باید باشد تا وارد این بازی شوید؟ اگر قیمت بازی را درست محاسبه نکنید چه اتفاقی می‌افتد؟</a:t>
          </a:r>
          <a:endParaRPr lang="en-US" dirty="0">
            <a:cs typeface="B Zar" pitchFamily="2" charset="-78"/>
          </a:endParaRPr>
        </a:p>
      </dgm:t>
    </dgm:pt>
    <dgm:pt modelId="{437BA49F-851A-40F6-8329-1599FDA6561F}" type="sibTrans" cxnId="{102D8651-A9EC-4140-80C2-479C301F8CA5}">
      <dgm:prSet/>
      <dgm:spPr/>
      <dgm:t>
        <a:bodyPr/>
        <a:lstStyle/>
        <a:p>
          <a:endParaRPr lang="en-US"/>
        </a:p>
      </dgm:t>
    </dgm:pt>
    <dgm:pt modelId="{09360DE9-4353-4635-ACE2-C13F76DC8297}" type="parTrans" cxnId="{102D8651-A9EC-4140-80C2-479C301F8CA5}">
      <dgm:prSet/>
      <dgm:spPr/>
      <dgm:t>
        <a:bodyPr/>
        <a:lstStyle/>
        <a:p>
          <a:endParaRPr lang="en-US"/>
        </a:p>
      </dgm:t>
    </dgm:pt>
    <dgm:pt modelId="{14D55BE7-E1BE-4909-885E-D3D15AAB5B45}" type="pres">
      <dgm:prSet presAssocID="{A0AAC6CD-74B7-4AD2-AD85-08F7B3E9B067}" presName="linearFlow" presStyleCnt="0">
        <dgm:presLayoutVars>
          <dgm:dir/>
          <dgm:animLvl val="lvl"/>
          <dgm:resizeHandles val="exact"/>
        </dgm:presLayoutVars>
      </dgm:prSet>
      <dgm:spPr/>
      <dgm:t>
        <a:bodyPr/>
        <a:lstStyle/>
        <a:p>
          <a:endParaRPr lang="en-US"/>
        </a:p>
      </dgm:t>
    </dgm:pt>
    <dgm:pt modelId="{B45271D3-A277-4611-BF8B-3476FB7DC3F7}" type="pres">
      <dgm:prSet presAssocID="{A4821655-F788-464D-A330-C4A152CA03EA}" presName="composite" presStyleCnt="0"/>
      <dgm:spPr/>
    </dgm:pt>
    <dgm:pt modelId="{8EE9EFB8-3959-4C5F-8DF3-4ABAE2C8334B}" type="pres">
      <dgm:prSet presAssocID="{A4821655-F788-464D-A330-C4A152CA03EA}" presName="parTx" presStyleLbl="node1" presStyleIdx="0" presStyleCnt="1">
        <dgm:presLayoutVars>
          <dgm:chMax val="0"/>
          <dgm:chPref val="0"/>
          <dgm:bulletEnabled val="1"/>
        </dgm:presLayoutVars>
      </dgm:prSet>
      <dgm:spPr>
        <a:prstGeom prst="flowChartAlternateProcess">
          <a:avLst/>
        </a:prstGeom>
      </dgm:spPr>
      <dgm:t>
        <a:bodyPr/>
        <a:lstStyle/>
        <a:p>
          <a:endParaRPr lang="en-US"/>
        </a:p>
      </dgm:t>
    </dgm:pt>
    <dgm:pt modelId="{D71C8D4A-C2BE-443C-A724-032D4D4F2EB8}" type="pres">
      <dgm:prSet presAssocID="{A4821655-F788-464D-A330-C4A152CA03EA}" presName="parSh" presStyleLbl="node1" presStyleIdx="0" presStyleCnt="1"/>
      <dgm:spPr>
        <a:prstGeom prst="flowChartAlternateProcess">
          <a:avLst/>
        </a:prstGeom>
      </dgm:spPr>
      <dgm:t>
        <a:bodyPr/>
        <a:lstStyle/>
        <a:p>
          <a:endParaRPr lang="en-US"/>
        </a:p>
      </dgm:t>
    </dgm:pt>
    <dgm:pt modelId="{01AA9E21-2EA1-4DE0-9A0E-570DA25C6790}" type="pres">
      <dgm:prSet presAssocID="{A4821655-F788-464D-A330-C4A152CA03EA}" presName="desTx" presStyleLbl="fgAcc1" presStyleIdx="0" presStyleCnt="1">
        <dgm:presLayoutVars>
          <dgm:bulletEnabled val="1"/>
        </dgm:presLayoutVars>
      </dgm:prSet>
      <dgm:spPr>
        <a:prstGeom prst="wedgeRoundRectCallout">
          <a:avLst/>
        </a:prstGeom>
      </dgm:spPr>
      <dgm:t>
        <a:bodyPr/>
        <a:lstStyle/>
        <a:p>
          <a:endParaRPr lang="en-US"/>
        </a:p>
      </dgm:t>
    </dgm:pt>
  </dgm:ptLst>
  <dgm:cxnLst>
    <dgm:cxn modelId="{33BDD5FE-D359-444E-90E2-1E51203DBA7E}" type="presOf" srcId="{C06B4667-251A-4810-8406-C1D1D81C56EC}" destId="{01AA9E21-2EA1-4DE0-9A0E-570DA25C6790}" srcOrd="0" destOrd="0" presId="urn:microsoft.com/office/officeart/2005/8/layout/process3"/>
    <dgm:cxn modelId="{102D8651-A9EC-4140-80C2-479C301F8CA5}" srcId="{A4821655-F788-464D-A330-C4A152CA03EA}" destId="{4BCC629A-858E-43E7-891F-A459049E5433}" srcOrd="1" destOrd="0" parTransId="{09360DE9-4353-4635-ACE2-C13F76DC8297}" sibTransId="{437BA49F-851A-40F6-8329-1599FDA6561F}"/>
    <dgm:cxn modelId="{4E820F23-ACF0-4EBF-83E0-901E35DA28B8}" type="presOf" srcId="{A4821655-F788-464D-A330-C4A152CA03EA}" destId="{D71C8D4A-C2BE-443C-A724-032D4D4F2EB8}" srcOrd="1" destOrd="0" presId="urn:microsoft.com/office/officeart/2005/8/layout/process3"/>
    <dgm:cxn modelId="{84BFAA05-F2FB-460F-B0A2-DF5CEA85A6C1}" type="presOf" srcId="{A4821655-F788-464D-A330-C4A152CA03EA}" destId="{8EE9EFB8-3959-4C5F-8DF3-4ABAE2C8334B}" srcOrd="0" destOrd="0" presId="urn:microsoft.com/office/officeart/2005/8/layout/process3"/>
    <dgm:cxn modelId="{2DDE2B47-EC1D-4A5C-BC0C-ACF4A79E6E9D}" srcId="{A4821655-F788-464D-A330-C4A152CA03EA}" destId="{C06B4667-251A-4810-8406-C1D1D81C56EC}" srcOrd="0" destOrd="0" parTransId="{6E4F06A0-F0DB-4E3F-A52C-0B0BEF73138E}" sibTransId="{E78A0832-C65E-4A8E-8146-055CA2119F2E}"/>
    <dgm:cxn modelId="{D822A6F2-97EE-4A5F-B5F5-0ABE5D078C74}" type="presOf" srcId="{4BCC629A-858E-43E7-891F-A459049E5433}" destId="{01AA9E21-2EA1-4DE0-9A0E-570DA25C6790}" srcOrd="0" destOrd="1" presId="urn:microsoft.com/office/officeart/2005/8/layout/process3"/>
    <dgm:cxn modelId="{37160EFB-2763-460D-9699-BA97F99587BC}" type="presOf" srcId="{A0AAC6CD-74B7-4AD2-AD85-08F7B3E9B067}" destId="{14D55BE7-E1BE-4909-885E-D3D15AAB5B45}" srcOrd="0" destOrd="0" presId="urn:microsoft.com/office/officeart/2005/8/layout/process3"/>
    <dgm:cxn modelId="{784D00D4-6CE3-40D9-9FA7-1DA7128B718A}" srcId="{A0AAC6CD-74B7-4AD2-AD85-08F7B3E9B067}" destId="{A4821655-F788-464D-A330-C4A152CA03EA}" srcOrd="0" destOrd="0" parTransId="{6B049F8D-BC93-46D7-81A1-50EB2A4C63B8}" sibTransId="{CEECDC89-0DAB-456B-B774-82AE044D4A5B}"/>
    <dgm:cxn modelId="{8D930930-9DA2-4EB2-9691-CF564FAD8795}" type="presParOf" srcId="{14D55BE7-E1BE-4909-885E-D3D15AAB5B45}" destId="{B45271D3-A277-4611-BF8B-3476FB7DC3F7}" srcOrd="0" destOrd="0" presId="urn:microsoft.com/office/officeart/2005/8/layout/process3"/>
    <dgm:cxn modelId="{A0C12CC3-8755-4195-90C1-B61F54167B02}" type="presParOf" srcId="{B45271D3-A277-4611-BF8B-3476FB7DC3F7}" destId="{8EE9EFB8-3959-4C5F-8DF3-4ABAE2C8334B}" srcOrd="0" destOrd="0" presId="urn:microsoft.com/office/officeart/2005/8/layout/process3"/>
    <dgm:cxn modelId="{4DBDC071-9A3B-4CD3-AD86-E98BA4E38EFB}" type="presParOf" srcId="{B45271D3-A277-4611-BF8B-3476FB7DC3F7}" destId="{D71C8D4A-C2BE-443C-A724-032D4D4F2EB8}" srcOrd="1" destOrd="0" presId="urn:microsoft.com/office/officeart/2005/8/layout/process3"/>
    <dgm:cxn modelId="{E370B924-13E7-4B28-8C7A-64C46A9FD19A}" type="presParOf" srcId="{B45271D3-A277-4611-BF8B-3476FB7DC3F7}" destId="{01AA9E21-2EA1-4DE0-9A0E-570DA25C6790}"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ECFE31-66AF-4200-8606-A16D8EF173CA}">
      <dsp:nvSpPr>
        <dsp:cNvPr id="0" name=""/>
        <dsp:cNvSpPr/>
      </dsp:nvSpPr>
      <dsp:spPr>
        <a:xfrm>
          <a:off x="1601787" y="0"/>
          <a:ext cx="5026024" cy="5026024"/>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fa-IR" sz="2000" kern="1200" dirty="0" smtClean="0">
              <a:latin typeface="B Zar]"/>
              <a:cs typeface="B Zar" pitchFamily="2" charset="-78"/>
            </a:rPr>
            <a:t>اقتصاد</a:t>
          </a:r>
          <a:endParaRPr lang="en-US" sz="2000" kern="1200" dirty="0">
            <a:latin typeface="B Zar]"/>
            <a:cs typeface="B Zar" pitchFamily="2" charset="-78"/>
          </a:endParaRPr>
        </a:p>
      </dsp:txBody>
      <dsp:txXfrm>
        <a:off x="3412161" y="251301"/>
        <a:ext cx="1405276" cy="753903"/>
      </dsp:txXfrm>
    </dsp:sp>
    <dsp:sp modelId="{80560387-73B1-4833-8D75-B6D5221DC355}">
      <dsp:nvSpPr>
        <dsp:cNvPr id="0" name=""/>
        <dsp:cNvSpPr/>
      </dsp:nvSpPr>
      <dsp:spPr>
        <a:xfrm>
          <a:off x="2104389" y="1005204"/>
          <a:ext cx="4020820" cy="4020820"/>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fa-IR" sz="2000" kern="1200" dirty="0" smtClean="0">
              <a:latin typeface="B Zar]"/>
              <a:cs typeface="B Zar" pitchFamily="2" charset="-78"/>
            </a:rPr>
            <a:t>اقتصاد خرد</a:t>
          </a:r>
          <a:endParaRPr lang="en-US" sz="2000" kern="1200" dirty="0">
            <a:latin typeface="B Zar]"/>
            <a:cs typeface="B Zar" pitchFamily="2" charset="-78"/>
          </a:endParaRPr>
        </a:p>
      </dsp:txBody>
      <dsp:txXfrm>
        <a:off x="3412161" y="1246454"/>
        <a:ext cx="1405276" cy="723747"/>
      </dsp:txXfrm>
    </dsp:sp>
    <dsp:sp modelId="{A97D642F-8AE2-4CEF-8BF9-83842667B05E}">
      <dsp:nvSpPr>
        <dsp:cNvPr id="0" name=""/>
        <dsp:cNvSpPr/>
      </dsp:nvSpPr>
      <dsp:spPr>
        <a:xfrm>
          <a:off x="2606992" y="2010409"/>
          <a:ext cx="3015615" cy="3015615"/>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fa-IR" sz="2000" kern="1200" dirty="0" smtClean="0">
              <a:latin typeface="B Zar]"/>
              <a:cs typeface="B Zar" pitchFamily="2" charset="-78"/>
            </a:rPr>
            <a:t>نظریۀ بنگاه‌ها </a:t>
          </a:r>
          <a:endParaRPr lang="en-US" sz="2000" kern="1200" dirty="0">
            <a:latin typeface="B Zar]"/>
            <a:cs typeface="B Zar" pitchFamily="2" charset="-78"/>
          </a:endParaRPr>
        </a:p>
      </dsp:txBody>
      <dsp:txXfrm>
        <a:off x="3412161" y="2236581"/>
        <a:ext cx="1405276" cy="678513"/>
      </dsp:txXfrm>
    </dsp:sp>
    <dsp:sp modelId="{F662D26B-39CD-44C8-9412-06D217B2801A}">
      <dsp:nvSpPr>
        <dsp:cNvPr id="0" name=""/>
        <dsp:cNvSpPr/>
      </dsp:nvSpPr>
      <dsp:spPr>
        <a:xfrm>
          <a:off x="3109594" y="3015614"/>
          <a:ext cx="2010410" cy="2010410"/>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fa-IR" sz="2000" kern="1200" dirty="0" smtClean="0">
              <a:latin typeface="B Zar]"/>
              <a:cs typeface="B Zar" pitchFamily="2" charset="-78"/>
            </a:rPr>
            <a:t>مالی</a:t>
          </a:r>
          <a:endParaRPr lang="en-US" sz="2000" kern="1200" dirty="0">
            <a:latin typeface="B Zar]"/>
            <a:cs typeface="B Zar" pitchFamily="2" charset="-78"/>
          </a:endParaRPr>
        </a:p>
      </dsp:txBody>
      <dsp:txXfrm>
        <a:off x="3404012" y="3518217"/>
        <a:ext cx="1421574" cy="100520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F00FD9-FA13-4631-BC2A-164D080D99ED}">
      <dsp:nvSpPr>
        <dsp:cNvPr id="0" name=""/>
        <dsp:cNvSpPr/>
      </dsp:nvSpPr>
      <dsp:spPr>
        <a:xfrm>
          <a:off x="0" y="25043"/>
          <a:ext cx="6830567" cy="1928908"/>
        </a:xfrm>
        <a:prstGeom prst="flowChartAlternateProcess">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lvl="0" algn="r" defTabSz="1111250" rtl="1">
            <a:lnSpc>
              <a:spcPct val="90000"/>
            </a:lnSpc>
            <a:spcBef>
              <a:spcPct val="0"/>
            </a:spcBef>
            <a:spcAft>
              <a:spcPct val="35000"/>
            </a:spcAft>
          </a:pPr>
          <a:r>
            <a:rPr lang="fa-IR" sz="2500" kern="1200" dirty="0" smtClean="0">
              <a:cs typeface="B Zar" pitchFamily="2" charset="-78"/>
            </a:rPr>
            <a:t>فرض کنید می‌توانید هرچند بار که علاقه دارید با پرداخت </a:t>
          </a:r>
          <a:r>
            <a:rPr lang="en-US" sz="2500" kern="1200" dirty="0" smtClean="0">
              <a:cs typeface="B Zar" pitchFamily="2" charset="-78"/>
            </a:rPr>
            <a:t>A</a:t>
          </a:r>
          <a:r>
            <a:rPr lang="fa-IR" sz="2500" kern="1200" dirty="0" smtClean="0">
              <a:cs typeface="B Zar" pitchFamily="2" charset="-78"/>
            </a:rPr>
            <a:t> ریال در بازی‌ای به شرح ذیل شرکت کنید:</a:t>
          </a:r>
          <a:endParaRPr lang="en-US" sz="2500" kern="1200" dirty="0">
            <a:cs typeface="B Zar" pitchFamily="2" charset="-78"/>
          </a:endParaRPr>
        </a:p>
      </dsp:txBody>
      <dsp:txXfrm>
        <a:off x="0" y="25043"/>
        <a:ext cx="6830567" cy="1285938"/>
      </dsp:txXfrm>
    </dsp:sp>
    <dsp:sp modelId="{A5E215A6-2327-44E7-B59C-CB13438C1604}">
      <dsp:nvSpPr>
        <dsp:cNvPr id="0" name=""/>
        <dsp:cNvSpPr/>
      </dsp:nvSpPr>
      <dsp:spPr>
        <a:xfrm>
          <a:off x="1399032" y="1310981"/>
          <a:ext cx="6830567" cy="3690000"/>
        </a:xfrm>
        <a:prstGeom prst="wedgeRoundRectCallou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77800" rIns="177800" bIns="177800" numCol="1" spcCol="1270" anchor="t" anchorCtr="0">
          <a:noAutofit/>
        </a:bodyPr>
        <a:lstStyle/>
        <a:p>
          <a:pPr marL="228600" lvl="1" indent="-228600" algn="justLow" defTabSz="1111250" rtl="1">
            <a:lnSpc>
              <a:spcPct val="90000"/>
            </a:lnSpc>
            <a:spcBef>
              <a:spcPct val="0"/>
            </a:spcBef>
            <a:spcAft>
              <a:spcPct val="15000"/>
            </a:spcAft>
            <a:buChar char="••"/>
          </a:pPr>
          <a:r>
            <a:rPr lang="fa-IR" sz="2500" kern="1200" dirty="0" smtClean="0">
              <a:cs typeface="B Zar" pitchFamily="2" charset="-78"/>
            </a:rPr>
            <a:t>سکه‌ای سالم به هوا پرتاب می‌شود، اگر شیر بیاید، مبلغ ده میلیون ریال نصیبتان می‌شود و اگر خط ظاهر شود، چیزی از شما اخذ </a:t>
          </a:r>
          <a:r>
            <a:rPr lang="fa-IR" sz="2500" kern="1200" dirty="0" smtClean="0">
              <a:cs typeface="B Zar" pitchFamily="2" charset="-78"/>
            </a:rPr>
            <a:t>نمی‌شود</a:t>
          </a:r>
          <a:r>
            <a:rPr lang="fa-IR" sz="2500" kern="1200" dirty="0" smtClean="0">
              <a:cs typeface="B Zar" pitchFamily="2" charset="-78"/>
            </a:rPr>
            <a:t>.</a:t>
          </a:r>
          <a:endParaRPr lang="en-US" sz="2500" kern="1200" dirty="0">
            <a:cs typeface="B Zar" pitchFamily="2" charset="-78"/>
          </a:endParaRPr>
        </a:p>
        <a:p>
          <a:pPr marL="228600" lvl="1" indent="-228600" algn="justLow" defTabSz="1111250" rtl="1">
            <a:lnSpc>
              <a:spcPct val="90000"/>
            </a:lnSpc>
            <a:spcBef>
              <a:spcPct val="0"/>
            </a:spcBef>
            <a:spcAft>
              <a:spcPct val="15000"/>
            </a:spcAft>
            <a:buChar char="••"/>
          </a:pPr>
          <a:r>
            <a:rPr lang="fa-IR" sz="2500" kern="1200" dirty="0" smtClean="0">
              <a:cs typeface="B Zar" pitchFamily="2" charset="-78"/>
            </a:rPr>
            <a:t>حداکثر مبلغی که حاضرید برای شرکت در بازی بپردازید، چقدر است؟ اگر قیمت بازی را درست محاسبه نکید چه اتفاقی می‌افتد؟</a:t>
          </a:r>
          <a:endParaRPr lang="en-US" sz="2500" kern="1200" dirty="0">
            <a:cs typeface="B Zar" pitchFamily="2" charset="-78"/>
          </a:endParaRPr>
        </a:p>
      </dsp:txBody>
      <dsp:txXfrm>
        <a:off x="1579163" y="1491112"/>
        <a:ext cx="6470305" cy="332973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C8D4A-C2BE-443C-A724-032D4D4F2EB8}">
      <dsp:nvSpPr>
        <dsp:cNvPr id="0" name=""/>
        <dsp:cNvSpPr/>
      </dsp:nvSpPr>
      <dsp:spPr>
        <a:xfrm>
          <a:off x="0" y="39893"/>
          <a:ext cx="6830567" cy="1835758"/>
        </a:xfrm>
        <a:prstGeom prst="flowChartAlternateProcess">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83820" numCol="1" spcCol="1270" anchor="t" anchorCtr="0">
          <a:noAutofit/>
        </a:bodyPr>
        <a:lstStyle/>
        <a:p>
          <a:pPr lvl="0" algn="r" defTabSz="977900" rtl="1">
            <a:lnSpc>
              <a:spcPct val="90000"/>
            </a:lnSpc>
            <a:spcBef>
              <a:spcPct val="0"/>
            </a:spcBef>
            <a:spcAft>
              <a:spcPct val="35000"/>
            </a:spcAft>
          </a:pPr>
          <a:r>
            <a:rPr lang="fa-IR" sz="2200" kern="1200" dirty="0" smtClean="0">
              <a:cs typeface="B Zar" pitchFamily="2" charset="-78"/>
            </a:rPr>
            <a:t>فرض کنید می‌توانید هرچند بار که علاقه دارید با پرداخت </a:t>
          </a:r>
          <a:r>
            <a:rPr lang="en-US" sz="2200" kern="1200" dirty="0" smtClean="0">
              <a:cs typeface="B Zar" pitchFamily="2" charset="-78"/>
            </a:rPr>
            <a:t>C</a:t>
          </a:r>
          <a:r>
            <a:rPr lang="fa-IR" sz="2200" kern="1200" dirty="0" smtClean="0">
              <a:cs typeface="B Zar" pitchFamily="2" charset="-78"/>
            </a:rPr>
            <a:t> ریال در بازی‌ای به شرح ذیل شرکت کنید:</a:t>
          </a:r>
          <a:endParaRPr lang="en-US" sz="2200" kern="1200" dirty="0">
            <a:cs typeface="B Zar" pitchFamily="2" charset="-78"/>
          </a:endParaRPr>
        </a:p>
      </dsp:txBody>
      <dsp:txXfrm>
        <a:off x="59742" y="99635"/>
        <a:ext cx="6711083" cy="1104354"/>
      </dsp:txXfrm>
    </dsp:sp>
    <dsp:sp modelId="{01AA9E21-2EA1-4DE0-9A0E-570DA25C6790}">
      <dsp:nvSpPr>
        <dsp:cNvPr id="0" name=""/>
        <dsp:cNvSpPr/>
      </dsp:nvSpPr>
      <dsp:spPr>
        <a:xfrm>
          <a:off x="1399032" y="1263731"/>
          <a:ext cx="6830567" cy="3722400"/>
        </a:xfrm>
        <a:prstGeom prst="wedgeRoundRectCallou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228600" lvl="1" indent="-228600" algn="justLow" defTabSz="977900" rtl="1">
            <a:lnSpc>
              <a:spcPct val="90000"/>
            </a:lnSpc>
            <a:spcBef>
              <a:spcPct val="0"/>
            </a:spcBef>
            <a:spcAft>
              <a:spcPct val="15000"/>
            </a:spcAft>
            <a:buChar char="••"/>
          </a:pPr>
          <a:r>
            <a:rPr lang="fa-IR" sz="2200" kern="1200" dirty="0" smtClean="0">
              <a:cs typeface="B Zar" pitchFamily="2" charset="-78"/>
            </a:rPr>
            <a:t>قیمت سکه‌ی بهار آزادی در حال حاضر ده میلیون ریال است. شخص معتبری تعهد می‌کند در صورتی که قیمت سکه‌ی بهار آزادی برای پایان سال 93 بیش از قیمت جاری باشد، مابه‌التفاوت قیمت آتی (</a:t>
          </a:r>
          <a:r>
            <a:rPr lang="en-US" sz="2200" kern="1200" dirty="0" smtClean="0">
              <a:cs typeface="B Zar" pitchFamily="2" charset="-78"/>
            </a:rPr>
            <a:t>F</a:t>
          </a:r>
          <a:r>
            <a:rPr lang="fa-IR" sz="2200" kern="1200" dirty="0" smtClean="0">
              <a:cs typeface="B Zar" pitchFamily="2" charset="-78"/>
            </a:rPr>
            <a:t>) و جاری (</a:t>
          </a:r>
          <a:r>
            <a:rPr lang="en-US" sz="2200" kern="1200" dirty="0" smtClean="0">
              <a:cs typeface="B Zar" pitchFamily="2" charset="-78"/>
            </a:rPr>
            <a:t>k</a:t>
          </a:r>
          <a:r>
            <a:rPr lang="fa-IR" sz="2200" kern="1200" dirty="0" smtClean="0">
              <a:cs typeface="B Zar" pitchFamily="2" charset="-78"/>
            </a:rPr>
            <a:t>) را به شما پرداخت نماید و در غیر این‌صورت پرداختی نخواهد داشت.</a:t>
          </a:r>
          <a:endParaRPr lang="en-US" sz="2200" kern="1200" dirty="0">
            <a:cs typeface="B Zar" pitchFamily="2" charset="-78"/>
          </a:endParaRPr>
        </a:p>
        <a:p>
          <a:pPr marL="228600" lvl="1" indent="-228600" algn="justLow" defTabSz="977900" rtl="1">
            <a:lnSpc>
              <a:spcPct val="90000"/>
            </a:lnSpc>
            <a:spcBef>
              <a:spcPct val="0"/>
            </a:spcBef>
            <a:spcAft>
              <a:spcPct val="15000"/>
            </a:spcAft>
            <a:buChar char="••"/>
          </a:pPr>
          <a:r>
            <a:rPr lang="fa-IR" sz="2200" kern="1200" dirty="0" smtClean="0">
              <a:cs typeface="B Zar" pitchFamily="2" charset="-78"/>
            </a:rPr>
            <a:t>حداکثر مبلغی که حاضرید برای شرکت در بازی بپردازید، چقدر است؟ اگر قیمت بازی را درست محاسبه نکنید چه اتفاقی می‌افتد؟</a:t>
          </a:r>
          <a:endParaRPr lang="en-US" sz="2200" kern="1200" dirty="0">
            <a:cs typeface="B Zar" pitchFamily="2" charset="-78"/>
          </a:endParaRPr>
        </a:p>
      </dsp:txBody>
      <dsp:txXfrm>
        <a:off x="1580745" y="1445444"/>
        <a:ext cx="6467141" cy="335897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AAC029-5EAE-49B2-8335-91CEFBF661A4}">
      <dsp:nvSpPr>
        <dsp:cNvPr id="0" name=""/>
        <dsp:cNvSpPr/>
      </dsp:nvSpPr>
      <dsp:spPr>
        <a:xfrm>
          <a:off x="0" y="0"/>
          <a:ext cx="7772400" cy="4467225"/>
        </a:xfrm>
        <a:prstGeom prst="flowChartDocumen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1244600" rtl="1">
            <a:lnSpc>
              <a:spcPct val="90000"/>
            </a:lnSpc>
            <a:spcBef>
              <a:spcPct val="0"/>
            </a:spcBef>
            <a:spcAft>
              <a:spcPct val="35000"/>
            </a:spcAft>
          </a:pPr>
          <a:r>
            <a:rPr lang="fa-IR" sz="2800" kern="1200" dirty="0" smtClean="0">
              <a:cs typeface="B Titr" pitchFamily="2" charset="-78"/>
            </a:rPr>
            <a:t>                       مدل قیمت‌گذاری </a:t>
          </a:r>
        </a:p>
        <a:p>
          <a:pPr lvl="0" algn="ctr" defTabSz="1244600" rtl="1">
            <a:lnSpc>
              <a:spcPct val="90000"/>
            </a:lnSpc>
            <a:spcBef>
              <a:spcPct val="0"/>
            </a:spcBef>
            <a:spcAft>
              <a:spcPct val="35000"/>
            </a:spcAft>
          </a:pPr>
          <a:r>
            <a:rPr lang="fa-IR" sz="2800" kern="1200" dirty="0" smtClean="0">
              <a:cs typeface="B Titr" pitchFamily="2" charset="-78"/>
            </a:rPr>
            <a:t>                    اختیارمعامله (1973)</a:t>
          </a:r>
          <a:endParaRPr lang="en-US" sz="2800" kern="1200" dirty="0" smtClean="0">
            <a:cs typeface="B Titr" pitchFamily="2" charset="-78"/>
          </a:endParaRPr>
        </a:p>
        <a:p>
          <a:pPr marL="285750" lvl="1" indent="-285750" algn="r" defTabSz="2266950" rtl="1">
            <a:lnSpc>
              <a:spcPct val="90000"/>
            </a:lnSpc>
            <a:spcBef>
              <a:spcPct val="0"/>
            </a:spcBef>
            <a:spcAft>
              <a:spcPct val="15000"/>
            </a:spcAft>
            <a:buChar char="••"/>
          </a:pPr>
          <a:endParaRPr lang="en-US" sz="5100" kern="1200" dirty="0"/>
        </a:p>
      </dsp:txBody>
      <dsp:txXfrm>
        <a:off x="2001202" y="0"/>
        <a:ext cx="5771197" cy="4467225"/>
      </dsp:txXfrm>
    </dsp:sp>
    <dsp:sp modelId="{5F9DB34B-5932-4C6C-B4DB-BABE8E55C8B0}">
      <dsp:nvSpPr>
        <dsp:cNvPr id="0" name=""/>
        <dsp:cNvSpPr/>
      </dsp:nvSpPr>
      <dsp:spPr>
        <a:xfrm>
          <a:off x="152397" y="98439"/>
          <a:ext cx="1554480" cy="2435209"/>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B4BCC-C8B6-4D7D-A86F-6CBD28064DC6}">
      <dsp:nvSpPr>
        <dsp:cNvPr id="0" name=""/>
        <dsp:cNvSpPr/>
      </dsp:nvSpPr>
      <dsp:spPr>
        <a:xfrm>
          <a:off x="0" y="386312"/>
          <a:ext cx="8229599" cy="83475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16560" rIns="638708" bIns="142240" numCol="1" spcCol="1270" anchor="t" anchorCtr="0">
          <a:noAutofit/>
        </a:bodyPr>
        <a:lstStyle/>
        <a:p>
          <a:pPr marL="228600" lvl="1" indent="-228600" algn="l" defTabSz="889000" rtl="0">
            <a:lnSpc>
              <a:spcPct val="90000"/>
            </a:lnSpc>
            <a:spcBef>
              <a:spcPct val="0"/>
            </a:spcBef>
            <a:spcAft>
              <a:spcPct val="15000"/>
            </a:spcAft>
            <a:buChar char="••"/>
          </a:pPr>
          <a:r>
            <a:rPr lang="en-US" sz="2000" kern="1200" dirty="0" smtClean="0">
              <a:cs typeface="B Titr" pitchFamily="2" charset="-78"/>
            </a:rPr>
            <a:t>Interest rate swap</a:t>
          </a:r>
          <a:endParaRPr lang="en-US" sz="2000" kern="1200" dirty="0">
            <a:cs typeface="B Titr" pitchFamily="2" charset="-78"/>
          </a:endParaRPr>
        </a:p>
      </dsp:txBody>
      <dsp:txXfrm>
        <a:off x="0" y="386312"/>
        <a:ext cx="8229599" cy="834750"/>
      </dsp:txXfrm>
    </dsp:sp>
    <dsp:sp modelId="{A7D6C41E-7A57-4BE4-8AC5-EBFB4B360252}">
      <dsp:nvSpPr>
        <dsp:cNvPr id="0" name=""/>
        <dsp:cNvSpPr/>
      </dsp:nvSpPr>
      <dsp:spPr>
        <a:xfrm>
          <a:off x="411480" y="91112"/>
          <a:ext cx="5760720" cy="5904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89000" rtl="1">
            <a:lnSpc>
              <a:spcPct val="90000"/>
            </a:lnSpc>
            <a:spcBef>
              <a:spcPct val="0"/>
            </a:spcBef>
            <a:spcAft>
              <a:spcPct val="35000"/>
            </a:spcAft>
          </a:pPr>
          <a:r>
            <a:rPr lang="fa-IR" sz="2000" kern="1200" smtClean="0">
              <a:cs typeface="B Titr" pitchFamily="2" charset="-78"/>
            </a:rPr>
            <a:t>سوآپ نرخ بهره</a:t>
          </a:r>
          <a:endParaRPr lang="en-US" sz="2000" kern="1200">
            <a:cs typeface="B Titr" pitchFamily="2" charset="-78"/>
          </a:endParaRPr>
        </a:p>
      </dsp:txBody>
      <dsp:txXfrm>
        <a:off x="440301" y="119933"/>
        <a:ext cx="5703078" cy="532758"/>
      </dsp:txXfrm>
    </dsp:sp>
    <dsp:sp modelId="{10111E2D-C2A8-4B95-BFDB-373E805D0A64}">
      <dsp:nvSpPr>
        <dsp:cNvPr id="0" name=""/>
        <dsp:cNvSpPr/>
      </dsp:nvSpPr>
      <dsp:spPr>
        <a:xfrm>
          <a:off x="0" y="1624262"/>
          <a:ext cx="8229599" cy="83475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16560" rIns="638708" bIns="142240" numCol="1" spcCol="1270" anchor="t" anchorCtr="0">
          <a:noAutofit/>
        </a:bodyPr>
        <a:lstStyle/>
        <a:p>
          <a:pPr marL="228600" lvl="1" indent="-228600" algn="l" defTabSz="889000" rtl="0">
            <a:lnSpc>
              <a:spcPct val="90000"/>
            </a:lnSpc>
            <a:spcBef>
              <a:spcPct val="0"/>
            </a:spcBef>
            <a:spcAft>
              <a:spcPct val="15000"/>
            </a:spcAft>
            <a:buChar char="••"/>
          </a:pPr>
          <a:r>
            <a:rPr lang="en-US" sz="2000" kern="1200" smtClean="0">
              <a:cs typeface="B Titr" pitchFamily="2" charset="-78"/>
            </a:rPr>
            <a:t>mortgage backed securities</a:t>
          </a:r>
          <a:endParaRPr lang="en-US" sz="2000" kern="1200">
            <a:cs typeface="B Titr" pitchFamily="2" charset="-78"/>
          </a:endParaRPr>
        </a:p>
      </dsp:txBody>
      <dsp:txXfrm>
        <a:off x="0" y="1624262"/>
        <a:ext cx="8229599" cy="834750"/>
      </dsp:txXfrm>
    </dsp:sp>
    <dsp:sp modelId="{FA5ABC6F-B0D0-44B0-BF16-A3E21D850CE4}">
      <dsp:nvSpPr>
        <dsp:cNvPr id="0" name=""/>
        <dsp:cNvSpPr/>
      </dsp:nvSpPr>
      <dsp:spPr>
        <a:xfrm>
          <a:off x="411480" y="1329062"/>
          <a:ext cx="5760720" cy="5904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89000" rtl="1">
            <a:lnSpc>
              <a:spcPct val="90000"/>
            </a:lnSpc>
            <a:spcBef>
              <a:spcPct val="0"/>
            </a:spcBef>
            <a:spcAft>
              <a:spcPct val="35000"/>
            </a:spcAft>
          </a:pPr>
          <a:r>
            <a:rPr lang="fa-IR" sz="2000" kern="1200" smtClean="0">
              <a:cs typeface="B Titr" pitchFamily="2" charset="-78"/>
            </a:rPr>
            <a:t>اوراق بهادار با پشتوانه‌ی رهن</a:t>
          </a:r>
          <a:endParaRPr lang="en-US" sz="2000" kern="1200">
            <a:cs typeface="B Titr" pitchFamily="2" charset="-78"/>
          </a:endParaRPr>
        </a:p>
      </dsp:txBody>
      <dsp:txXfrm>
        <a:off x="440301" y="1357883"/>
        <a:ext cx="5703078" cy="532758"/>
      </dsp:txXfrm>
    </dsp:sp>
    <dsp:sp modelId="{26C7F570-518B-472B-A261-752059DB5B8E}">
      <dsp:nvSpPr>
        <dsp:cNvPr id="0" name=""/>
        <dsp:cNvSpPr/>
      </dsp:nvSpPr>
      <dsp:spPr>
        <a:xfrm>
          <a:off x="0" y="2862212"/>
          <a:ext cx="8229599" cy="83475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16560" rIns="638708" bIns="142240" numCol="1" spcCol="1270" anchor="t" anchorCtr="0">
          <a:noAutofit/>
        </a:bodyPr>
        <a:lstStyle/>
        <a:p>
          <a:pPr marL="228600" lvl="1" indent="-228600" algn="l" defTabSz="889000" rtl="0">
            <a:lnSpc>
              <a:spcPct val="90000"/>
            </a:lnSpc>
            <a:spcBef>
              <a:spcPct val="0"/>
            </a:spcBef>
            <a:spcAft>
              <a:spcPct val="15000"/>
            </a:spcAft>
            <a:buChar char="••"/>
          </a:pPr>
          <a:r>
            <a:rPr lang="en-US" sz="2000" kern="1200" smtClean="0">
              <a:cs typeface="B Titr" pitchFamily="2" charset="-78"/>
            </a:rPr>
            <a:t>collateralized mortgage obligations</a:t>
          </a:r>
          <a:endParaRPr lang="en-US" sz="2000" kern="1200">
            <a:cs typeface="B Titr" pitchFamily="2" charset="-78"/>
          </a:endParaRPr>
        </a:p>
      </dsp:txBody>
      <dsp:txXfrm>
        <a:off x="0" y="2862212"/>
        <a:ext cx="8229599" cy="834750"/>
      </dsp:txXfrm>
    </dsp:sp>
    <dsp:sp modelId="{867DA8E4-4A9D-40F6-9BD7-0DBE2E7CDB06}">
      <dsp:nvSpPr>
        <dsp:cNvPr id="0" name=""/>
        <dsp:cNvSpPr/>
      </dsp:nvSpPr>
      <dsp:spPr>
        <a:xfrm>
          <a:off x="411480" y="2567012"/>
          <a:ext cx="5760720" cy="5904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89000" rtl="1">
            <a:lnSpc>
              <a:spcPct val="90000"/>
            </a:lnSpc>
            <a:spcBef>
              <a:spcPct val="0"/>
            </a:spcBef>
            <a:spcAft>
              <a:spcPct val="35000"/>
            </a:spcAft>
          </a:pPr>
          <a:r>
            <a:rPr lang="fa-IR" sz="2000" kern="1200" smtClean="0">
              <a:cs typeface="B Titr" pitchFamily="2" charset="-78"/>
            </a:rPr>
            <a:t>تعهدات رهنی وثیقه‌دار</a:t>
          </a:r>
          <a:endParaRPr lang="en-US" sz="2000" kern="1200">
            <a:cs typeface="B Titr" pitchFamily="2" charset="-78"/>
          </a:endParaRPr>
        </a:p>
      </dsp:txBody>
      <dsp:txXfrm>
        <a:off x="440301" y="2595833"/>
        <a:ext cx="5703078" cy="532758"/>
      </dsp:txXfrm>
    </dsp:sp>
    <dsp:sp modelId="{B5C9AC74-F22A-4EF7-9B9C-AF87B18F3C85}">
      <dsp:nvSpPr>
        <dsp:cNvPr id="0" name=""/>
        <dsp:cNvSpPr/>
      </dsp:nvSpPr>
      <dsp:spPr>
        <a:xfrm>
          <a:off x="0" y="4100162"/>
          <a:ext cx="8229599" cy="83475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16560" rIns="638708" bIns="142240" numCol="1" spcCol="1270" anchor="t" anchorCtr="0">
          <a:noAutofit/>
        </a:bodyPr>
        <a:lstStyle/>
        <a:p>
          <a:pPr marL="228600" lvl="1" indent="-228600" algn="l" defTabSz="889000" rtl="0">
            <a:lnSpc>
              <a:spcPct val="90000"/>
            </a:lnSpc>
            <a:spcBef>
              <a:spcPct val="0"/>
            </a:spcBef>
            <a:spcAft>
              <a:spcPct val="15000"/>
            </a:spcAft>
            <a:buChar char="••"/>
          </a:pPr>
          <a:r>
            <a:rPr lang="en-US" sz="2000" kern="1200" smtClean="0">
              <a:cs typeface="B Titr" pitchFamily="2" charset="-78"/>
            </a:rPr>
            <a:t>option on futures</a:t>
          </a:r>
          <a:endParaRPr lang="en-US" sz="2000" kern="1200">
            <a:cs typeface="B Titr" pitchFamily="2" charset="-78"/>
          </a:endParaRPr>
        </a:p>
      </dsp:txBody>
      <dsp:txXfrm>
        <a:off x="0" y="4100162"/>
        <a:ext cx="8229599" cy="834750"/>
      </dsp:txXfrm>
    </dsp:sp>
    <dsp:sp modelId="{A3D942AE-43EA-4D01-A7E3-D09473E99D9F}">
      <dsp:nvSpPr>
        <dsp:cNvPr id="0" name=""/>
        <dsp:cNvSpPr/>
      </dsp:nvSpPr>
      <dsp:spPr>
        <a:xfrm>
          <a:off x="411480" y="3804962"/>
          <a:ext cx="5760720" cy="5904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89000" rtl="1">
            <a:lnSpc>
              <a:spcPct val="90000"/>
            </a:lnSpc>
            <a:spcBef>
              <a:spcPct val="0"/>
            </a:spcBef>
            <a:spcAft>
              <a:spcPct val="35000"/>
            </a:spcAft>
          </a:pPr>
          <a:r>
            <a:rPr lang="fa-IR" sz="2000" kern="1200" smtClean="0">
              <a:cs typeface="B Titr" pitchFamily="2" charset="-78"/>
            </a:rPr>
            <a:t>اختیارمعامله روی قرارداد آتی</a:t>
          </a:r>
          <a:endParaRPr lang="en-US" sz="2000" kern="1200">
            <a:cs typeface="B Titr" pitchFamily="2" charset="-78"/>
          </a:endParaRPr>
        </a:p>
      </dsp:txBody>
      <dsp:txXfrm>
        <a:off x="440301" y="3833783"/>
        <a:ext cx="5703078" cy="53275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150196-8329-4226-B215-7274091A402C}">
      <dsp:nvSpPr>
        <dsp:cNvPr id="0" name=""/>
        <dsp:cNvSpPr/>
      </dsp:nvSpPr>
      <dsp:spPr>
        <a:xfrm>
          <a:off x="0" y="0"/>
          <a:ext cx="8229599" cy="150780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3200" kern="1200" dirty="0" smtClean="0">
              <a:cs typeface="B Zar" pitchFamily="2" charset="-78"/>
            </a:rPr>
            <a:t>ریاضی‌دانان مالی به شکل وسیعی از اصل عدم‌وجود آربیتراژ استفاده می‌کنند:</a:t>
          </a:r>
          <a:endParaRPr lang="en-US" sz="3200" kern="1200" dirty="0">
            <a:cs typeface="B Zar" pitchFamily="2" charset="-78"/>
          </a:endParaRPr>
        </a:p>
      </dsp:txBody>
      <dsp:txXfrm>
        <a:off x="0" y="0"/>
        <a:ext cx="8229599" cy="1507807"/>
      </dsp:txXfrm>
    </dsp:sp>
    <dsp:sp modelId="{2568725F-8439-4E93-B5B0-BBCADB08FDEE}">
      <dsp:nvSpPr>
        <dsp:cNvPr id="0" name=""/>
        <dsp:cNvSpPr/>
      </dsp:nvSpPr>
      <dsp:spPr>
        <a:xfrm>
          <a:off x="0" y="1507807"/>
          <a:ext cx="8229599" cy="3166395"/>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r>
            <a:rPr lang="fa-IR" sz="6500" kern="1200" dirty="0" smtClean="0">
              <a:cs typeface="B Zar" pitchFamily="2" charset="-78"/>
            </a:rPr>
            <a:t>ناهار مجانی وجود ندارد.</a:t>
          </a:r>
          <a:endParaRPr lang="en-US" sz="6500" kern="1200" dirty="0">
            <a:cs typeface="B Zar" pitchFamily="2" charset="-78"/>
          </a:endParaRPr>
        </a:p>
      </dsp:txBody>
      <dsp:txXfrm>
        <a:off x="0" y="1507807"/>
        <a:ext cx="8229599" cy="3166395"/>
      </dsp:txXfrm>
    </dsp:sp>
    <dsp:sp modelId="{C22C4A21-2298-4C64-97C1-977C6E2D11B5}">
      <dsp:nvSpPr>
        <dsp:cNvPr id="0" name=""/>
        <dsp:cNvSpPr/>
      </dsp:nvSpPr>
      <dsp:spPr>
        <a:xfrm>
          <a:off x="0" y="4674203"/>
          <a:ext cx="8229599" cy="35182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96C6A4-A9B9-4440-8444-4115B458A568}">
      <dsp:nvSpPr>
        <dsp:cNvPr id="0" name=""/>
        <dsp:cNvSpPr/>
      </dsp:nvSpPr>
      <dsp:spPr>
        <a:xfrm>
          <a:off x="0" y="4687538"/>
          <a:ext cx="8229599" cy="102551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1">
            <a:lnSpc>
              <a:spcPct val="90000"/>
            </a:lnSpc>
            <a:spcBef>
              <a:spcPct val="0"/>
            </a:spcBef>
            <a:spcAft>
              <a:spcPct val="35000"/>
            </a:spcAft>
          </a:pPr>
          <a:r>
            <a:rPr lang="fa-IR" sz="1400" b="1" kern="1200" smtClean="0">
              <a:cs typeface="B Zar" pitchFamily="2" charset="-78"/>
            </a:rPr>
            <a:t>مدل قیمت‌گذاری اختیارمعامله</a:t>
          </a:r>
          <a:endParaRPr lang="en-US" sz="1400" b="1" kern="1200">
            <a:cs typeface="B Zar" pitchFamily="2" charset="-78"/>
          </a:endParaRPr>
        </a:p>
      </dsp:txBody>
      <dsp:txXfrm>
        <a:off x="0" y="4687538"/>
        <a:ext cx="8229599" cy="553780"/>
      </dsp:txXfrm>
    </dsp:sp>
    <dsp:sp modelId="{198ECA76-0E29-432D-A061-A9FA303802B7}">
      <dsp:nvSpPr>
        <dsp:cNvPr id="0" name=""/>
        <dsp:cNvSpPr/>
      </dsp:nvSpPr>
      <dsp:spPr>
        <a:xfrm>
          <a:off x="0" y="5220808"/>
          <a:ext cx="8229599" cy="471738"/>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1">
            <a:lnSpc>
              <a:spcPct val="90000"/>
            </a:lnSpc>
            <a:spcBef>
              <a:spcPct val="0"/>
            </a:spcBef>
            <a:spcAft>
              <a:spcPct val="35000"/>
            </a:spcAft>
          </a:pPr>
          <a:r>
            <a:rPr lang="fa-IR" sz="1400" b="1" kern="1200" smtClean="0">
              <a:cs typeface="B Zar" pitchFamily="2" charset="-78"/>
            </a:rPr>
            <a:t>در سال 1973 فیشر بلک و مایرون شولز مدل قیمت‌گذاری اختیار معامله را به جامعه‌ی مالی تقدیم کردند.</a:t>
          </a:r>
          <a:endParaRPr lang="en-US" sz="1400" b="1" kern="1200">
            <a:cs typeface="B Zar" pitchFamily="2" charset="-78"/>
          </a:endParaRPr>
        </a:p>
      </dsp:txBody>
      <dsp:txXfrm>
        <a:off x="0" y="5220808"/>
        <a:ext cx="8229599" cy="471738"/>
      </dsp:txXfrm>
    </dsp:sp>
    <dsp:sp modelId="{5DC8E3F9-F409-45C2-8263-DE83BB063E72}">
      <dsp:nvSpPr>
        <dsp:cNvPr id="0" name=""/>
        <dsp:cNvSpPr/>
      </dsp:nvSpPr>
      <dsp:spPr>
        <a:xfrm rot="10800000">
          <a:off x="0" y="3125673"/>
          <a:ext cx="8229599" cy="1577247"/>
        </a:xfrm>
        <a:prstGeom prst="upArrowCallou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1">
            <a:lnSpc>
              <a:spcPct val="90000"/>
            </a:lnSpc>
            <a:spcBef>
              <a:spcPct val="0"/>
            </a:spcBef>
            <a:spcAft>
              <a:spcPct val="35000"/>
            </a:spcAft>
          </a:pPr>
          <a:r>
            <a:rPr lang="fa-IR" sz="1400" b="1" kern="1200" smtClean="0">
              <a:cs typeface="B Zar" pitchFamily="2" charset="-78"/>
            </a:rPr>
            <a:t>فرآیندهای پیوسته‌ی تصادفی</a:t>
          </a:r>
          <a:endParaRPr lang="en-US" sz="1400" b="1" kern="1200">
            <a:cs typeface="B Zar" pitchFamily="2" charset="-78"/>
          </a:endParaRPr>
        </a:p>
      </dsp:txBody>
      <dsp:txXfrm rot="-10800000">
        <a:off x="0" y="3125673"/>
        <a:ext cx="8229599" cy="553614"/>
      </dsp:txXfrm>
    </dsp:sp>
    <dsp:sp modelId="{EBE9AAA8-FBE6-4DB6-9C72-4E3DBCB5D8F5}">
      <dsp:nvSpPr>
        <dsp:cNvPr id="0" name=""/>
        <dsp:cNvSpPr/>
      </dsp:nvSpPr>
      <dsp:spPr>
        <a:xfrm>
          <a:off x="0" y="3679287"/>
          <a:ext cx="8229599" cy="471597"/>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1">
            <a:lnSpc>
              <a:spcPct val="90000"/>
            </a:lnSpc>
            <a:spcBef>
              <a:spcPct val="0"/>
            </a:spcBef>
            <a:spcAft>
              <a:spcPct val="35000"/>
            </a:spcAft>
          </a:pPr>
          <a:r>
            <a:rPr lang="fa-IR" sz="1400" b="1" kern="1200" dirty="0" smtClean="0">
              <a:cs typeface="B Zar" pitchFamily="2" charset="-78"/>
            </a:rPr>
            <a:t>در سال 1969 رابرت مرتون انتگرال پیوسته‌ی تصادفی و فرآیندهای تصادفی پیوسته‌ی زمانی را به حوزه‌ی مالی عرضه داشت. </a:t>
          </a:r>
          <a:endParaRPr lang="en-US" sz="1400" b="1" kern="1200" dirty="0">
            <a:cs typeface="B Zar" pitchFamily="2" charset="-78"/>
          </a:endParaRPr>
        </a:p>
      </dsp:txBody>
      <dsp:txXfrm>
        <a:off x="0" y="3679287"/>
        <a:ext cx="8229599" cy="471597"/>
      </dsp:txXfrm>
    </dsp:sp>
    <dsp:sp modelId="{B0255F5B-C3AB-4B80-A2E0-8E07E9ABC7A5}">
      <dsp:nvSpPr>
        <dsp:cNvPr id="0" name=""/>
        <dsp:cNvSpPr/>
      </dsp:nvSpPr>
      <dsp:spPr>
        <a:xfrm rot="10800000">
          <a:off x="0" y="1563808"/>
          <a:ext cx="8229599" cy="1577247"/>
        </a:xfrm>
        <a:prstGeom prst="upArrowCallou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1">
            <a:lnSpc>
              <a:spcPct val="90000"/>
            </a:lnSpc>
            <a:spcBef>
              <a:spcPct val="0"/>
            </a:spcBef>
            <a:spcAft>
              <a:spcPct val="35000"/>
            </a:spcAft>
          </a:pPr>
          <a:r>
            <a:rPr lang="fa-IR" sz="1400" b="1" kern="1200" dirty="0" smtClean="0">
              <a:cs typeface="B Zar" pitchFamily="2" charset="-78"/>
            </a:rPr>
            <a:t>انتگرال تصادفی</a:t>
          </a:r>
          <a:endParaRPr lang="en-US" sz="1400" b="1" kern="1200" dirty="0">
            <a:cs typeface="B Zar" pitchFamily="2" charset="-78"/>
          </a:endParaRPr>
        </a:p>
      </dsp:txBody>
      <dsp:txXfrm rot="-10800000">
        <a:off x="0" y="1563808"/>
        <a:ext cx="8229599" cy="553614"/>
      </dsp:txXfrm>
    </dsp:sp>
    <dsp:sp modelId="{1317DB11-3AEC-49E4-B230-6DBBD8F3677E}">
      <dsp:nvSpPr>
        <dsp:cNvPr id="0" name=""/>
        <dsp:cNvSpPr/>
      </dsp:nvSpPr>
      <dsp:spPr>
        <a:xfrm>
          <a:off x="0" y="2117422"/>
          <a:ext cx="8229599" cy="471597"/>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1">
            <a:lnSpc>
              <a:spcPct val="90000"/>
            </a:lnSpc>
            <a:spcBef>
              <a:spcPct val="0"/>
            </a:spcBef>
            <a:spcAft>
              <a:spcPct val="35000"/>
            </a:spcAft>
          </a:pPr>
          <a:r>
            <a:rPr lang="fa-IR" sz="1400" b="1" kern="1200" dirty="0" smtClean="0">
              <a:cs typeface="B Zar" pitchFamily="2" charset="-78"/>
            </a:rPr>
            <a:t>در سال 1965 پل ساموئلسون ضمن معرفی حرکت براونی هندسی، انتگرال تصادفی را وارد حوزه‌ی مالی کرد.</a:t>
          </a:r>
          <a:endParaRPr lang="en-US" sz="1400" b="1" kern="1200" dirty="0">
            <a:cs typeface="B Zar" pitchFamily="2" charset="-78"/>
          </a:endParaRPr>
        </a:p>
      </dsp:txBody>
      <dsp:txXfrm>
        <a:off x="0" y="2117422"/>
        <a:ext cx="8229599" cy="471597"/>
      </dsp:txXfrm>
    </dsp:sp>
    <dsp:sp modelId="{6795ADF2-4273-40C7-9A38-B385759C8ADC}">
      <dsp:nvSpPr>
        <dsp:cNvPr id="0" name=""/>
        <dsp:cNvSpPr/>
      </dsp:nvSpPr>
      <dsp:spPr>
        <a:xfrm rot="10800000">
          <a:off x="0" y="1942"/>
          <a:ext cx="8229599" cy="1577247"/>
        </a:xfrm>
        <a:prstGeom prst="upArrowCallou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1">
            <a:lnSpc>
              <a:spcPct val="90000"/>
            </a:lnSpc>
            <a:spcBef>
              <a:spcPct val="0"/>
            </a:spcBef>
            <a:spcAft>
              <a:spcPct val="35000"/>
            </a:spcAft>
          </a:pPr>
          <a:r>
            <a:rPr lang="fa-IR" sz="1400" b="1" kern="1200" smtClean="0">
              <a:cs typeface="B Zar" pitchFamily="2" charset="-78"/>
            </a:rPr>
            <a:t>حرکت برآونی</a:t>
          </a:r>
          <a:endParaRPr lang="en-US" sz="1400" b="1" kern="1200">
            <a:cs typeface="B Zar" pitchFamily="2" charset="-78"/>
          </a:endParaRPr>
        </a:p>
      </dsp:txBody>
      <dsp:txXfrm rot="-10800000">
        <a:off x="0" y="1942"/>
        <a:ext cx="8229599" cy="553614"/>
      </dsp:txXfrm>
    </dsp:sp>
    <dsp:sp modelId="{0F98CB76-3E73-457A-9EE7-F2417BFBDB3C}">
      <dsp:nvSpPr>
        <dsp:cNvPr id="0" name=""/>
        <dsp:cNvSpPr/>
      </dsp:nvSpPr>
      <dsp:spPr>
        <a:xfrm>
          <a:off x="0" y="555556"/>
          <a:ext cx="8229599" cy="471597"/>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1">
            <a:lnSpc>
              <a:spcPct val="90000"/>
            </a:lnSpc>
            <a:spcBef>
              <a:spcPct val="0"/>
            </a:spcBef>
            <a:spcAft>
              <a:spcPct val="35000"/>
            </a:spcAft>
          </a:pPr>
          <a:r>
            <a:rPr lang="fa-IR" sz="1400" b="1" kern="1200" dirty="0" smtClean="0">
              <a:cs typeface="B Zar" pitchFamily="2" charset="-78"/>
            </a:rPr>
            <a:t>در سال 1900 لوئیس باچلیر با معرفی فرآیند تصادفیِ حرکت برآونی اولین سنگ بنای ریاضیات مالی را بنیان نهاد.</a:t>
          </a:r>
          <a:endParaRPr lang="en-US" sz="1400" b="1" kern="1200" dirty="0">
            <a:cs typeface="B Zar" pitchFamily="2" charset="-78"/>
          </a:endParaRPr>
        </a:p>
      </dsp:txBody>
      <dsp:txXfrm>
        <a:off x="0" y="555556"/>
        <a:ext cx="8229599" cy="47159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4B0804-88DB-47C9-A5A3-21B58B76D760}">
      <dsp:nvSpPr>
        <dsp:cNvPr id="0" name=""/>
        <dsp:cNvSpPr/>
      </dsp:nvSpPr>
      <dsp:spPr>
        <a:xfrm rot="5400000">
          <a:off x="-867092" y="867092"/>
          <a:ext cx="5026024" cy="329183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rtl="1">
            <a:lnSpc>
              <a:spcPct val="90000"/>
            </a:lnSpc>
            <a:spcBef>
              <a:spcPct val="0"/>
            </a:spcBef>
            <a:spcAft>
              <a:spcPct val="35000"/>
            </a:spcAft>
          </a:pPr>
          <a:r>
            <a:rPr lang="fa-IR" sz="4300" kern="1200" dirty="0" smtClean="0">
              <a:cs typeface="B Zar" pitchFamily="2" charset="-78"/>
            </a:rPr>
            <a:t>نظریه‌ی انتخاب سبد اوراق بهادار</a:t>
          </a:r>
          <a:endParaRPr lang="en-US" sz="4300" kern="1200" dirty="0">
            <a:cs typeface="B Zar" pitchFamily="2" charset="-78"/>
          </a:endParaRPr>
        </a:p>
      </dsp:txBody>
      <dsp:txXfrm rot="-5400000">
        <a:off x="1" y="1645920"/>
        <a:ext cx="3291839" cy="1734185"/>
      </dsp:txXfrm>
    </dsp:sp>
    <dsp:sp modelId="{B19A659F-EE88-41B6-829E-DFBDBE5C4521}">
      <dsp:nvSpPr>
        <dsp:cNvPr id="0" name=""/>
        <dsp:cNvSpPr/>
      </dsp:nvSpPr>
      <dsp:spPr>
        <a:xfrm rot="5400000">
          <a:off x="4070667" y="-778827"/>
          <a:ext cx="3380104" cy="493775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justLow" defTabSz="1155700" rtl="1">
            <a:lnSpc>
              <a:spcPct val="90000"/>
            </a:lnSpc>
            <a:spcBef>
              <a:spcPct val="0"/>
            </a:spcBef>
            <a:spcAft>
              <a:spcPct val="15000"/>
            </a:spcAft>
            <a:buChar char="••"/>
          </a:pPr>
          <a:r>
            <a:rPr lang="fa-IR" sz="2600" kern="1200" dirty="0" smtClean="0">
              <a:cs typeface="B Zar" pitchFamily="2" charset="-78"/>
            </a:rPr>
            <a:t>اولین بار هری مارکویتز در سال 1952 نشان داد سرمایه‌گذاران به جای انتخاب تک‌تک اوراق‌بهادار، سبد اوراق بهادار را انتخاب می‌کنند. وی نشان داد که چگونه سرمایه‌گذاران در تلاشند بازده‌ی سبد را در سطح معینی از بازده موردانتظار کمینه کنند.</a:t>
          </a:r>
          <a:endParaRPr lang="en-US" sz="2600" kern="1200" dirty="0">
            <a:cs typeface="B Zar" pitchFamily="2" charset="-78"/>
          </a:endParaRPr>
        </a:p>
      </dsp:txBody>
      <dsp:txXfrm rot="-5400000">
        <a:off x="3291840" y="165003"/>
        <a:ext cx="4772756" cy="305009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3CB23E-247F-4703-B6D3-DA3ACB3EBE58}">
      <dsp:nvSpPr>
        <dsp:cNvPr id="0" name=""/>
        <dsp:cNvSpPr/>
      </dsp:nvSpPr>
      <dsp:spPr>
        <a:xfrm>
          <a:off x="0" y="0"/>
          <a:ext cx="7772400" cy="4467225"/>
        </a:xfrm>
        <a:prstGeom prst="wedgeRectCallou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t" anchorCtr="0">
          <a:noAutofit/>
        </a:bodyPr>
        <a:lstStyle/>
        <a:p>
          <a:pPr lvl="0" algn="ctr" defTabSz="1422400" rtl="1">
            <a:lnSpc>
              <a:spcPct val="90000"/>
            </a:lnSpc>
            <a:spcBef>
              <a:spcPct val="0"/>
            </a:spcBef>
            <a:spcAft>
              <a:spcPct val="35000"/>
            </a:spcAft>
          </a:pPr>
          <a:r>
            <a:rPr lang="fa-IR" sz="3200" kern="1200" dirty="0" smtClean="0">
              <a:cs typeface="B Titr" pitchFamily="2" charset="-78"/>
            </a:rPr>
            <a:t>مدل میانگین- واریانس </a:t>
          </a:r>
          <a:r>
            <a:rPr lang="fa-IR" sz="2400" kern="1200" dirty="0" smtClean="0">
              <a:cs typeface="B Titr" pitchFamily="2" charset="-78"/>
            </a:rPr>
            <a:t>(1952)</a:t>
          </a:r>
          <a:endParaRPr lang="en-US" sz="2400" kern="1200" dirty="0">
            <a:cs typeface="B Titr" pitchFamily="2" charset="-78"/>
          </a:endParaRPr>
        </a:p>
        <a:p>
          <a:pPr marL="285750" lvl="1" indent="-285750" algn="r" defTabSz="1955800" rtl="1">
            <a:lnSpc>
              <a:spcPct val="90000"/>
            </a:lnSpc>
            <a:spcBef>
              <a:spcPct val="0"/>
            </a:spcBef>
            <a:spcAft>
              <a:spcPct val="15000"/>
            </a:spcAft>
            <a:buChar char="••"/>
          </a:pPr>
          <a:endParaRPr lang="fa-IR" sz="4400" kern="1200" dirty="0">
            <a:cs typeface="B Zar" pitchFamily="2" charset="-78"/>
          </a:endParaRPr>
        </a:p>
      </dsp:txBody>
      <dsp:txXfrm>
        <a:off x="2001202" y="0"/>
        <a:ext cx="5771197" cy="4467225"/>
      </dsp:txXfrm>
    </dsp:sp>
    <dsp:sp modelId="{A9892A77-7E9C-4BD2-92D2-4D5335213C4E}">
      <dsp:nvSpPr>
        <dsp:cNvPr id="0" name=""/>
        <dsp:cNvSpPr/>
      </dsp:nvSpPr>
      <dsp:spPr>
        <a:xfrm>
          <a:off x="161926" y="446722"/>
          <a:ext cx="2124072" cy="3573780"/>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9F029D-E550-4926-B5D6-7C7096F99239}">
      <dsp:nvSpPr>
        <dsp:cNvPr id="0" name=""/>
        <dsp:cNvSpPr/>
      </dsp:nvSpPr>
      <dsp:spPr>
        <a:xfrm rot="5400000">
          <a:off x="-856932" y="856932"/>
          <a:ext cx="4822824" cy="3108960"/>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rtl="1">
            <a:lnSpc>
              <a:spcPct val="90000"/>
            </a:lnSpc>
            <a:spcBef>
              <a:spcPct val="0"/>
            </a:spcBef>
            <a:spcAft>
              <a:spcPct val="35000"/>
            </a:spcAft>
          </a:pPr>
          <a:endParaRPr lang="en-US" sz="6500" kern="1200" dirty="0"/>
        </a:p>
      </dsp:txBody>
      <dsp:txXfrm rot="-5400000">
        <a:off x="0" y="1554480"/>
        <a:ext cx="3108960" cy="1713864"/>
      </dsp:txXfrm>
    </dsp:sp>
    <dsp:sp modelId="{89245225-49AC-44E3-B491-A801865122EF}">
      <dsp:nvSpPr>
        <dsp:cNvPr id="0" name=""/>
        <dsp:cNvSpPr/>
      </dsp:nvSpPr>
      <dsp:spPr>
        <a:xfrm rot="5400000">
          <a:off x="3806507" y="-697547"/>
          <a:ext cx="3268344" cy="4663439"/>
        </a:xfrm>
        <a:prstGeom prst="round2Same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62280" tIns="41275" rIns="41275" bIns="41275" numCol="1" spcCol="1270" anchor="ctr" anchorCtr="0">
          <a:noAutofit/>
        </a:bodyPr>
        <a:lstStyle/>
        <a:p>
          <a:pPr marL="285750" lvl="1" indent="-285750" algn="r" defTabSz="2889250" rtl="1">
            <a:lnSpc>
              <a:spcPct val="90000"/>
            </a:lnSpc>
            <a:spcBef>
              <a:spcPct val="0"/>
            </a:spcBef>
            <a:spcAft>
              <a:spcPct val="15000"/>
            </a:spcAft>
            <a:buChar char="••"/>
          </a:pPr>
          <a:endParaRPr lang="en-US" sz="6500" kern="1200" dirty="0"/>
        </a:p>
      </dsp:txBody>
      <dsp:txXfrm rot="-5400000">
        <a:off x="3108960" y="159547"/>
        <a:ext cx="4503892" cy="294925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5B681C-05EA-43C5-A887-E1E3B2C7A0A2}">
      <dsp:nvSpPr>
        <dsp:cNvPr id="0" name=""/>
        <dsp:cNvSpPr/>
      </dsp:nvSpPr>
      <dsp:spPr>
        <a:xfrm>
          <a:off x="0" y="325112"/>
          <a:ext cx="8229599" cy="4375799"/>
        </a:xfrm>
        <a:prstGeom prst="verticalScroll">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justLow" defTabSz="1511300" rtl="1">
            <a:lnSpc>
              <a:spcPct val="90000"/>
            </a:lnSpc>
            <a:spcBef>
              <a:spcPct val="0"/>
            </a:spcBef>
            <a:spcAft>
              <a:spcPct val="35000"/>
            </a:spcAft>
          </a:pPr>
          <a:r>
            <a:rPr lang="fa-IR" sz="3400" kern="1200" dirty="0" smtClean="0">
              <a:cs typeface="B Zar" pitchFamily="2" charset="-78"/>
            </a:rPr>
            <a:t>هم‌اکنون ریاضی‌دانان مالی به‎‌دنبال مدل‌های پیشرفته‌ی بهینه‌سازی سبد اوراق بهادارند. مدل‌هایی که پویایی‌های بازده و ریسک را لحاظ می‌کنند، و در نتیجه انتظار می‌رود نسبت به مدل‌های سنتی ترکیب‌های بهینه‌تری از اوراق بهادار را پیشنهاد دهند.</a:t>
          </a:r>
          <a:endParaRPr lang="en-US" sz="3400" kern="1200" dirty="0">
            <a:cs typeface="B Zar" pitchFamily="2" charset="-78"/>
          </a:endParaRPr>
        </a:p>
      </dsp:txBody>
      <dsp:txXfrm>
        <a:off x="546975" y="872087"/>
        <a:ext cx="7135649" cy="35553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26FEC1-5200-4D15-A68A-5B7FC5DDB84D}">
      <dsp:nvSpPr>
        <dsp:cNvPr id="0" name=""/>
        <dsp:cNvSpPr/>
      </dsp:nvSpPr>
      <dsp:spPr>
        <a:xfrm>
          <a:off x="0" y="82171"/>
          <a:ext cx="6830567" cy="13417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110490" numCol="1" spcCol="1270" anchor="t"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تعریف</a:t>
          </a:r>
          <a:endParaRPr lang="en-US" sz="2900" kern="1200" dirty="0">
            <a:cs typeface="B Zar" pitchFamily="2" charset="-78"/>
          </a:endParaRPr>
        </a:p>
      </dsp:txBody>
      <dsp:txXfrm>
        <a:off x="0" y="82171"/>
        <a:ext cx="6830567" cy="894482"/>
      </dsp:txXfrm>
    </dsp:sp>
    <dsp:sp modelId="{90EFC50A-9FBA-4DF2-B210-C85B78C8D6A8}">
      <dsp:nvSpPr>
        <dsp:cNvPr id="0" name=""/>
        <dsp:cNvSpPr/>
      </dsp:nvSpPr>
      <dsp:spPr>
        <a:xfrm>
          <a:off x="1399032" y="976653"/>
          <a:ext cx="6830567" cy="39672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206248" rIns="206248" bIns="206248" numCol="1" spcCol="1270" anchor="t" anchorCtr="0">
          <a:noAutofit/>
        </a:bodyPr>
        <a:lstStyle/>
        <a:p>
          <a:pPr marL="285750" lvl="1" indent="-285750" algn="justLow" defTabSz="1289050" rtl="1">
            <a:lnSpc>
              <a:spcPct val="90000"/>
            </a:lnSpc>
            <a:spcBef>
              <a:spcPct val="0"/>
            </a:spcBef>
            <a:spcAft>
              <a:spcPct val="15000"/>
            </a:spcAft>
            <a:buChar char="••"/>
          </a:pPr>
          <a:r>
            <a:rPr lang="fa-IR" sz="2900" kern="1200" dirty="0" smtClean="0">
              <a:cs typeface="B Zar" pitchFamily="2" charset="-78"/>
            </a:rPr>
            <a:t>ریاضیات مالی که با نام مالی کمّی نیز شناخته می‌شود، شاخه‌ای از ریاضیات کاربردی است که با بازارهای مالی سروکار دارد. به‌طور کلی ریاضیات مالی ایجاد و توسعه‌ی مدل‌های ریاضی یا عددی را شامل می‌شود؛ مدل‌هایی که لزوماً با نظریه‌ی مالی ارتباط برقرار نمی‌کنند.</a:t>
          </a:r>
          <a:endParaRPr lang="en-US" sz="2900" kern="1200" dirty="0">
            <a:cs typeface="B Zar" pitchFamily="2" charset="-78"/>
          </a:endParaRPr>
        </a:p>
      </dsp:txBody>
      <dsp:txXfrm>
        <a:off x="1515227" y="1092848"/>
        <a:ext cx="6598177" cy="37348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2935B2-BCC0-4FFD-993B-A76192950577}">
      <dsp:nvSpPr>
        <dsp:cNvPr id="0" name=""/>
        <dsp:cNvSpPr/>
      </dsp:nvSpPr>
      <dsp:spPr>
        <a:xfrm>
          <a:off x="0" y="369212"/>
          <a:ext cx="8229599" cy="2570400"/>
        </a:xfrm>
        <a:prstGeom prst="rect">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499872" rIns="638708" bIns="170688" numCol="1" spcCol="1270" anchor="t" anchorCtr="0">
          <a:noAutofit/>
        </a:bodyPr>
        <a:lstStyle/>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بر منطق ریاضی مدل‌ها تأکید می‌شود، نه سازگاری آن‌ها با نظریه‌های اقتصادی. به‌عنوان مثال در ریاضیات مالی قیمت سهام مفروض گرفته می‌شود و سعی می‌شود با استفاده از معادلات دیفرانسیل تصادفی قیمت اوراق مشتقه استخراج شود.</a:t>
          </a:r>
          <a:endParaRPr lang="en-US" sz="2400" kern="1200" dirty="0">
            <a:cs typeface="B Zar" pitchFamily="2" charset="-78"/>
          </a:endParaRPr>
        </a:p>
      </dsp:txBody>
      <dsp:txXfrm>
        <a:off x="0" y="369212"/>
        <a:ext cx="8229599" cy="2570400"/>
      </dsp:txXfrm>
    </dsp:sp>
    <dsp:sp modelId="{9E622DDE-DFC9-4004-B56B-0294F56BFA73}">
      <dsp:nvSpPr>
        <dsp:cNvPr id="0" name=""/>
        <dsp:cNvSpPr/>
      </dsp:nvSpPr>
      <dsp:spPr>
        <a:xfrm>
          <a:off x="411480" y="14972"/>
          <a:ext cx="5760720" cy="708479"/>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itchFamily="2" charset="-78"/>
            </a:rPr>
            <a:t>ریاضیات مالی</a:t>
          </a:r>
          <a:endParaRPr lang="en-US" sz="2400" kern="1200" dirty="0">
            <a:cs typeface="B Titr" pitchFamily="2" charset="-78"/>
          </a:endParaRPr>
        </a:p>
      </dsp:txBody>
      <dsp:txXfrm>
        <a:off x="446065" y="49557"/>
        <a:ext cx="5691550" cy="639309"/>
      </dsp:txXfrm>
    </dsp:sp>
    <dsp:sp modelId="{4DF28B53-1D39-41AA-810A-897678467297}">
      <dsp:nvSpPr>
        <dsp:cNvPr id="0" name=""/>
        <dsp:cNvSpPr/>
      </dsp:nvSpPr>
      <dsp:spPr>
        <a:xfrm>
          <a:off x="0" y="3423452"/>
          <a:ext cx="8229599" cy="1587600"/>
        </a:xfrm>
        <a:prstGeom prst="rect">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499872" rIns="638708" bIns="170688" numCol="1" spcCol="1270" anchor="t" anchorCtr="0">
          <a:noAutofit/>
        </a:bodyPr>
        <a:lstStyle/>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بر سازگاری مدل‎‌های ریاضی با نظریه‌های اقتصادی تأکید می‌شود. به‌عنوان مثال اقتصاد مالی دلایل ساختاری قیمت در بازار سهام را جستجو می‌کند.</a:t>
          </a:r>
          <a:endParaRPr lang="en-US" sz="2400" kern="1200" dirty="0">
            <a:cs typeface="B Zar" pitchFamily="2" charset="-78"/>
          </a:endParaRPr>
        </a:p>
      </dsp:txBody>
      <dsp:txXfrm>
        <a:off x="0" y="3423452"/>
        <a:ext cx="8229599" cy="1587600"/>
      </dsp:txXfrm>
    </dsp:sp>
    <dsp:sp modelId="{7613BDB2-4784-467D-8C06-9FA521C035B2}">
      <dsp:nvSpPr>
        <dsp:cNvPr id="0" name=""/>
        <dsp:cNvSpPr/>
      </dsp:nvSpPr>
      <dsp:spPr>
        <a:xfrm>
          <a:off x="411480" y="3069212"/>
          <a:ext cx="5760720" cy="708479"/>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itchFamily="2" charset="-78"/>
            </a:rPr>
            <a:t>اقتصاد مالی</a:t>
          </a:r>
          <a:endParaRPr lang="en-US" sz="2400" kern="1200" dirty="0">
            <a:cs typeface="B Titr" pitchFamily="2" charset="-78"/>
          </a:endParaRPr>
        </a:p>
      </dsp:txBody>
      <dsp:txXfrm>
        <a:off x="446065" y="3103797"/>
        <a:ext cx="5691550" cy="6393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0B50C2-220B-4A96-8317-F5AAC3357F87}">
      <dsp:nvSpPr>
        <dsp:cNvPr id="0" name=""/>
        <dsp:cNvSpPr/>
      </dsp:nvSpPr>
      <dsp:spPr>
        <a:xfrm>
          <a:off x="1004" y="456114"/>
          <a:ext cx="3656707" cy="182835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76200" rIns="114300" bIns="76200" numCol="1" spcCol="1270" anchor="ctr" anchorCtr="0">
          <a:noAutofit/>
        </a:bodyPr>
        <a:lstStyle/>
        <a:p>
          <a:pPr lvl="0" algn="ctr" defTabSz="2667000" rtl="1">
            <a:lnSpc>
              <a:spcPct val="90000"/>
            </a:lnSpc>
            <a:spcBef>
              <a:spcPct val="0"/>
            </a:spcBef>
            <a:spcAft>
              <a:spcPct val="35000"/>
            </a:spcAft>
          </a:pPr>
          <a:r>
            <a:rPr lang="fa-IR" sz="6000" kern="1200" smtClean="0">
              <a:cs typeface="B Zar" pitchFamily="2" charset="-78"/>
            </a:rPr>
            <a:t>مالی محاسباتی</a:t>
          </a:r>
          <a:endParaRPr lang="en-US" sz="6000" kern="1200">
            <a:cs typeface="B Zar" pitchFamily="2" charset="-78"/>
          </a:endParaRPr>
        </a:p>
      </dsp:txBody>
      <dsp:txXfrm>
        <a:off x="54555" y="509665"/>
        <a:ext cx="3549605" cy="1721251"/>
      </dsp:txXfrm>
    </dsp:sp>
    <dsp:sp modelId="{DA711430-5B6A-44BD-8CED-6F317A059EAF}">
      <dsp:nvSpPr>
        <dsp:cNvPr id="0" name=""/>
        <dsp:cNvSpPr/>
      </dsp:nvSpPr>
      <dsp:spPr>
        <a:xfrm>
          <a:off x="366675"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4F8E54-0121-43D0-A131-575106331966}">
      <dsp:nvSpPr>
        <dsp:cNvPr id="0" name=""/>
        <dsp:cNvSpPr/>
      </dsp:nvSpPr>
      <dsp:spPr>
        <a:xfrm>
          <a:off x="732345" y="2741556"/>
          <a:ext cx="2925365" cy="182835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lvl="0" algn="ctr" defTabSz="1511300" rtl="1">
            <a:lnSpc>
              <a:spcPct val="90000"/>
            </a:lnSpc>
            <a:spcBef>
              <a:spcPct val="0"/>
            </a:spcBef>
            <a:spcAft>
              <a:spcPct val="35000"/>
            </a:spcAft>
          </a:pPr>
          <a:r>
            <a:rPr lang="en-US" sz="3400" kern="1200" smtClean="0">
              <a:cs typeface="B Zar" pitchFamily="2" charset="-78"/>
            </a:rPr>
            <a:t>computational finance</a:t>
          </a:r>
          <a:endParaRPr lang="en-US" sz="3400" kern="1200">
            <a:cs typeface="B Zar" pitchFamily="2" charset="-78"/>
          </a:endParaRPr>
        </a:p>
      </dsp:txBody>
      <dsp:txXfrm>
        <a:off x="785896" y="2795107"/>
        <a:ext cx="2818263" cy="1721251"/>
      </dsp:txXfrm>
    </dsp:sp>
    <dsp:sp modelId="{3635A4F5-1DD1-41A9-B8B7-B91117975BD9}">
      <dsp:nvSpPr>
        <dsp:cNvPr id="0" name=""/>
        <dsp:cNvSpPr/>
      </dsp:nvSpPr>
      <dsp:spPr>
        <a:xfrm>
          <a:off x="4571888" y="456114"/>
          <a:ext cx="3656707" cy="1828353"/>
        </a:xfrm>
        <a:prstGeom prst="roundRect">
          <a:avLst>
            <a:gd name="adj" fmla="val 10000"/>
          </a:avLst>
        </a:prstGeom>
        <a:solidFill>
          <a:schemeClr val="accent3">
            <a:hueOff val="11624607"/>
            <a:satOff val="-37145"/>
            <a:lumOff val="-9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76200" rIns="114300" bIns="76200" numCol="1" spcCol="1270" anchor="ctr" anchorCtr="0">
          <a:noAutofit/>
        </a:bodyPr>
        <a:lstStyle/>
        <a:p>
          <a:pPr lvl="0" algn="ctr" defTabSz="2667000" rtl="1">
            <a:lnSpc>
              <a:spcPct val="90000"/>
            </a:lnSpc>
            <a:spcBef>
              <a:spcPct val="0"/>
            </a:spcBef>
            <a:spcAft>
              <a:spcPct val="35000"/>
            </a:spcAft>
          </a:pPr>
          <a:r>
            <a:rPr lang="fa-IR" sz="6000" kern="1200" smtClean="0">
              <a:cs typeface="B Zar" pitchFamily="2" charset="-78"/>
            </a:rPr>
            <a:t>مهندسی مالی</a:t>
          </a:r>
          <a:endParaRPr lang="en-US" sz="6000" kern="1200">
            <a:cs typeface="B Zar" pitchFamily="2" charset="-78"/>
          </a:endParaRPr>
        </a:p>
      </dsp:txBody>
      <dsp:txXfrm>
        <a:off x="4625439" y="509665"/>
        <a:ext cx="3549605" cy="1721251"/>
      </dsp:txXfrm>
    </dsp:sp>
    <dsp:sp modelId="{F58D9123-A1DE-4F11-8B35-334DD265AAE0}">
      <dsp:nvSpPr>
        <dsp:cNvPr id="0" name=""/>
        <dsp:cNvSpPr/>
      </dsp:nvSpPr>
      <dsp:spPr>
        <a:xfrm>
          <a:off x="4937559"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5033F2-346C-4A20-8AA8-D898DCABC418}">
      <dsp:nvSpPr>
        <dsp:cNvPr id="0" name=""/>
        <dsp:cNvSpPr/>
      </dsp:nvSpPr>
      <dsp:spPr>
        <a:xfrm>
          <a:off x="5303229" y="2741556"/>
          <a:ext cx="2925365" cy="182835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11624607"/>
              <a:satOff val="-37145"/>
              <a:lumOff val="-9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lvl="0" algn="ctr" defTabSz="1511300" rtl="1">
            <a:lnSpc>
              <a:spcPct val="90000"/>
            </a:lnSpc>
            <a:spcBef>
              <a:spcPct val="0"/>
            </a:spcBef>
            <a:spcAft>
              <a:spcPct val="35000"/>
            </a:spcAft>
          </a:pPr>
          <a:r>
            <a:rPr lang="en-US" sz="3400" kern="1200" smtClean="0">
              <a:cs typeface="B Zar" pitchFamily="2" charset="-78"/>
            </a:rPr>
            <a:t>financial engineering</a:t>
          </a:r>
          <a:endParaRPr lang="en-US" sz="3400" kern="1200">
            <a:cs typeface="B Zar" pitchFamily="2" charset="-78"/>
          </a:endParaRPr>
        </a:p>
      </dsp:txBody>
      <dsp:txXfrm>
        <a:off x="5356780" y="2795107"/>
        <a:ext cx="2818263" cy="17212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B4CCD-7672-4F8E-A349-2287E8B610E8}">
      <dsp:nvSpPr>
        <dsp:cNvPr id="0" name=""/>
        <dsp:cNvSpPr/>
      </dsp:nvSpPr>
      <dsp:spPr>
        <a:xfrm>
          <a:off x="0" y="151277"/>
          <a:ext cx="8229599" cy="66087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1">
            <a:lnSpc>
              <a:spcPct val="90000"/>
            </a:lnSpc>
            <a:spcBef>
              <a:spcPct val="0"/>
            </a:spcBef>
            <a:spcAft>
              <a:spcPct val="35000"/>
            </a:spcAft>
          </a:pPr>
          <a:r>
            <a:rPr lang="fa-IR" sz="2000" kern="1200" dirty="0" smtClean="0">
              <a:cs typeface="B Titr" pitchFamily="2" charset="-78"/>
            </a:rPr>
            <a:t>مالی محاسباتی</a:t>
          </a:r>
          <a:endParaRPr lang="en-US" sz="2000" kern="1200" dirty="0">
            <a:cs typeface="B Titr" pitchFamily="2" charset="-78"/>
          </a:endParaRPr>
        </a:p>
      </dsp:txBody>
      <dsp:txXfrm>
        <a:off x="0" y="151277"/>
        <a:ext cx="8229599" cy="660870"/>
      </dsp:txXfrm>
    </dsp:sp>
    <dsp:sp modelId="{2E491077-FF9D-4CFB-BA49-E4AF4FC731B5}">
      <dsp:nvSpPr>
        <dsp:cNvPr id="0" name=""/>
        <dsp:cNvSpPr/>
      </dsp:nvSpPr>
      <dsp:spPr>
        <a:xfrm>
          <a:off x="0" y="812147"/>
          <a:ext cx="8229599" cy="4062599"/>
        </a:xfrm>
        <a:prstGeom prst="doubleWave">
          <a:avLst/>
        </a:prstGeom>
        <a:solidFill>
          <a:schemeClr val="lt1">
            <a:alpha val="90000"/>
            <a:tint val="40000"/>
            <a:hueOff val="0"/>
            <a:satOff val="0"/>
            <a:lumOff val="0"/>
            <a:alphaOff val="0"/>
          </a:schemeClr>
        </a:solidFill>
        <a:ln w="9525" cap="flat" cmpd="sng" algn="ctr">
          <a:solidFill>
            <a:schemeClr val="accent1">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06680" rIns="142240" bIns="160020" numCol="1" spcCol="1270" anchor="t" anchorCtr="0">
          <a:noAutofit/>
        </a:bodyPr>
        <a:lstStyle/>
        <a:p>
          <a:pPr marL="228600" lvl="1" indent="-228600" algn="justLow" defTabSz="889000" rtl="1">
            <a:lnSpc>
              <a:spcPct val="90000"/>
            </a:lnSpc>
            <a:spcBef>
              <a:spcPct val="0"/>
            </a:spcBef>
            <a:spcAft>
              <a:spcPct val="15000"/>
            </a:spcAft>
            <a:buChar char="••"/>
          </a:pPr>
          <a:r>
            <a:rPr lang="fa-IR" sz="2000" kern="1200" dirty="0" smtClean="0">
              <a:cs typeface="B Zar" pitchFamily="2" charset="-78"/>
            </a:rPr>
            <a:t>شاخه‌ای از علوم رایانه‌ای است که با مسائل کاربردی مطرح در مالی سروکار دارد. مالی محاسباتی به مطالعه‌ی داده‌ها و الگوریتم‌های مورداستفاده در دانش مالی و نیز ریاضیات برنامه‌های کامپیوتری مورداستفاده در مدل‌ها و سیستم‌های مالی می‌پردازد. </a:t>
          </a:r>
          <a:endParaRPr lang="en-US" sz="2000" kern="1200" dirty="0">
            <a:cs typeface="B Zar" pitchFamily="2" charset="-78"/>
          </a:endParaRPr>
        </a:p>
        <a:p>
          <a:pPr marL="228600" lvl="1" indent="-228600" algn="justLow" defTabSz="889000" rtl="1">
            <a:lnSpc>
              <a:spcPct val="90000"/>
            </a:lnSpc>
            <a:spcBef>
              <a:spcPct val="0"/>
            </a:spcBef>
            <a:spcAft>
              <a:spcPct val="15000"/>
            </a:spcAft>
            <a:buChar char="••"/>
          </a:pPr>
          <a:r>
            <a:rPr lang="fa-IR" sz="2000" kern="1200" dirty="0" smtClean="0">
              <a:cs typeface="B Zar" pitchFamily="2" charset="-78"/>
            </a:rPr>
            <a:t>مالی محاسباتی به جای اثبات ریاضی مدل‌های مالی بر روش‌های عددی کاربردی تأکید دارد و نیز بر تکنیک‌هایی متمرکز است که مستقیماً در تحلیل‌های اقتصادی استفاده می‌شود. مالی محاسباتی حوزه‌ای بین‌رشته‌ای است که از تلفیق ریاضیات مالی و روش‌های عددی ایجاد می‌شود. دو موضوع اصلی مالی محاسباتی عبارت است از: محاسبه‌ی قیمت اوراق بهادار و مدلسازی سری‌های تصادفی قیمت</a:t>
          </a:r>
          <a:endParaRPr lang="en-US" sz="2000" kern="1200" dirty="0">
            <a:cs typeface="B Zar" pitchFamily="2" charset="-78"/>
          </a:endParaRPr>
        </a:p>
      </dsp:txBody>
      <dsp:txXfrm>
        <a:off x="0" y="1319972"/>
        <a:ext cx="8229599" cy="30469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7225E3-AC7D-4932-8CD3-617A28443DC5}">
      <dsp:nvSpPr>
        <dsp:cNvPr id="0" name=""/>
        <dsp:cNvSpPr/>
      </dsp:nvSpPr>
      <dsp:spPr>
        <a:xfrm>
          <a:off x="0" y="0"/>
          <a:ext cx="8229599" cy="1507807"/>
        </a:xfrm>
        <a:prstGeom prst="rect">
          <a:avLst/>
        </a:prstGeom>
        <a:solidFill>
          <a:schemeClr val="accent2">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txBody>
        <a:bodyPr spcFirstLastPara="0" vert="horz" wrap="square" lIns="201930" tIns="201930" rIns="201930" bIns="201930" numCol="1" spcCol="1270" anchor="ctr" anchorCtr="0">
          <a:noAutofit/>
        </a:bodyPr>
        <a:lstStyle/>
        <a:p>
          <a:pPr lvl="0" algn="ctr" defTabSz="2355850" rtl="1">
            <a:lnSpc>
              <a:spcPct val="90000"/>
            </a:lnSpc>
            <a:spcBef>
              <a:spcPct val="0"/>
            </a:spcBef>
            <a:spcAft>
              <a:spcPct val="35000"/>
            </a:spcAft>
          </a:pPr>
          <a:r>
            <a:rPr lang="fa-IR" sz="5300" kern="1200" dirty="0" smtClean="0">
              <a:cs typeface="B Titr" pitchFamily="2" charset="-78"/>
            </a:rPr>
            <a:t>مهندسی مالی</a:t>
          </a:r>
          <a:endParaRPr lang="en-US" sz="5300" kern="1200" dirty="0">
            <a:cs typeface="B Titr" pitchFamily="2" charset="-78"/>
          </a:endParaRPr>
        </a:p>
      </dsp:txBody>
      <dsp:txXfrm>
        <a:off x="0" y="0"/>
        <a:ext cx="8229599" cy="1507807"/>
      </dsp:txXfrm>
    </dsp:sp>
    <dsp:sp modelId="{90AF30C6-7515-450B-8970-07176F9E64F2}">
      <dsp:nvSpPr>
        <dsp:cNvPr id="0" name=""/>
        <dsp:cNvSpPr/>
      </dsp:nvSpPr>
      <dsp:spPr>
        <a:xfrm>
          <a:off x="0" y="1507807"/>
          <a:ext cx="8229599" cy="3166395"/>
        </a:xfrm>
        <a:prstGeom prst="flowChartManualInpu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justLow" defTabSz="1022350" rtl="1">
            <a:lnSpc>
              <a:spcPct val="90000"/>
            </a:lnSpc>
            <a:spcBef>
              <a:spcPct val="0"/>
            </a:spcBef>
            <a:spcAft>
              <a:spcPct val="35000"/>
            </a:spcAft>
          </a:pPr>
          <a:r>
            <a:rPr lang="fa-IR" sz="2300" kern="1200" dirty="0" smtClean="0">
              <a:cs typeface="B Zar" pitchFamily="2" charset="-78"/>
            </a:rPr>
            <a:t>حوزه‌ای بین‌رشته‌ای است که نظریه‌ی مالی، روش‌های مهندسی، ابزار ریاضی و برنامه‌نویسی را شامل می‌شود. مهندسی مالی کاربرد روش‌های فنی در مالی است، خصوصاً آن روش‌هایی که از ریاضیات مالی و مالی محاسباتی به عاریت گرفته شده‌اند. در واقع ریاضیات مالی و مالی محاسباتی از زیرشاخه‌های مهندسی مالی‌اند. مهندسی مالی با استفاده از ابزار ریاضیات و رایانه، ابزارها و فرآیندهای نوین مالی را به‌منظور حل مسائل منحصر به فرد مالی ایجاد می‌کند.</a:t>
          </a:r>
          <a:endParaRPr lang="en-US" sz="2300" kern="1200" dirty="0">
            <a:cs typeface="B Zar" pitchFamily="2" charset="-78"/>
          </a:endParaRPr>
        </a:p>
      </dsp:txBody>
      <dsp:txXfrm>
        <a:off x="0" y="2141086"/>
        <a:ext cx="8229599" cy="2533116"/>
      </dsp:txXfrm>
    </dsp:sp>
    <dsp:sp modelId="{760B2B55-A83F-428C-8668-8062ECB022AA}">
      <dsp:nvSpPr>
        <dsp:cNvPr id="0" name=""/>
        <dsp:cNvSpPr/>
      </dsp:nvSpPr>
      <dsp:spPr>
        <a:xfrm>
          <a:off x="0" y="4674203"/>
          <a:ext cx="8229599" cy="351821"/>
        </a:xfrm>
        <a:prstGeom prst="rect">
          <a:avLst/>
        </a:prstGeom>
        <a:solidFill>
          <a:schemeClr val="accent2">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4EB3C9-066C-49C3-AC44-EDD82627A001}">
      <dsp:nvSpPr>
        <dsp:cNvPr id="0" name=""/>
        <dsp:cNvSpPr/>
      </dsp:nvSpPr>
      <dsp:spPr>
        <a:xfrm>
          <a:off x="0" y="0"/>
          <a:ext cx="8229599" cy="1507807"/>
        </a:xfrm>
        <a:prstGeom prst="rect">
          <a:avLst/>
        </a:prstGeom>
        <a:solidFill>
          <a:schemeClr val="accent3">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fa-IR" sz="3600" kern="1200" smtClean="0">
              <a:cs typeface="B Zar" pitchFamily="2" charset="-78"/>
            </a:rPr>
            <a:t>دو سرفصل مالی که تکنیک‌های پیشرفته‌ی کمّی را می‌طلبد:</a:t>
          </a:r>
          <a:endParaRPr lang="en-US" sz="3600" kern="1200">
            <a:cs typeface="B Zar" pitchFamily="2" charset="-78"/>
          </a:endParaRPr>
        </a:p>
      </dsp:txBody>
      <dsp:txXfrm>
        <a:off x="0" y="0"/>
        <a:ext cx="8229599" cy="1507807"/>
      </dsp:txXfrm>
    </dsp:sp>
    <dsp:sp modelId="{9A43E23D-5165-4271-9991-6C35DCA98D64}">
      <dsp:nvSpPr>
        <dsp:cNvPr id="0" name=""/>
        <dsp:cNvSpPr/>
      </dsp:nvSpPr>
      <dsp:spPr>
        <a:xfrm>
          <a:off x="0" y="1507807"/>
          <a:ext cx="4114799" cy="3166395"/>
        </a:xfrm>
        <a:prstGeom prst="doubleWav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fa-IR" sz="3600" kern="1200" smtClean="0">
              <a:latin typeface="ذ ظشق"/>
              <a:cs typeface="B Zar" pitchFamily="2" charset="-78"/>
            </a:rPr>
            <a:t>قیمت‌گذاری اوراق مشتقه</a:t>
          </a:r>
          <a:endParaRPr lang="en-US" sz="3600" kern="1200">
            <a:latin typeface="ذ ظشق"/>
            <a:cs typeface="B Zar" pitchFamily="2" charset="-78"/>
          </a:endParaRPr>
        </a:p>
      </dsp:txBody>
      <dsp:txXfrm>
        <a:off x="0" y="1903606"/>
        <a:ext cx="4114799" cy="2374797"/>
      </dsp:txXfrm>
    </dsp:sp>
    <dsp:sp modelId="{F3C6D18C-2B9C-4498-9FB4-710535D874A5}">
      <dsp:nvSpPr>
        <dsp:cNvPr id="0" name=""/>
        <dsp:cNvSpPr/>
      </dsp:nvSpPr>
      <dsp:spPr>
        <a:xfrm>
          <a:off x="4114799" y="1507807"/>
          <a:ext cx="4114799" cy="3166395"/>
        </a:xfrm>
        <a:prstGeom prst="doubleWav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fa-IR" sz="3600" kern="1200" dirty="0" smtClean="0">
              <a:latin typeface="ذ ظشق"/>
              <a:cs typeface="B Zar" pitchFamily="2" charset="-78"/>
            </a:rPr>
            <a:t>ریسک و مدیریت سبد اوراق بهادار</a:t>
          </a:r>
          <a:endParaRPr lang="en-US" sz="3600" kern="1200" dirty="0">
            <a:latin typeface="ذ ظشق"/>
            <a:cs typeface="B Zar" pitchFamily="2" charset="-78"/>
          </a:endParaRPr>
        </a:p>
      </dsp:txBody>
      <dsp:txXfrm>
        <a:off x="4114799" y="1903606"/>
        <a:ext cx="4114799" cy="2374797"/>
      </dsp:txXfrm>
    </dsp:sp>
    <dsp:sp modelId="{1B7068E8-70A1-4EC3-9FD4-C35ADBE61FD4}">
      <dsp:nvSpPr>
        <dsp:cNvPr id="0" name=""/>
        <dsp:cNvSpPr/>
      </dsp:nvSpPr>
      <dsp:spPr>
        <a:xfrm>
          <a:off x="0" y="4674203"/>
          <a:ext cx="8229599" cy="351821"/>
        </a:xfrm>
        <a:prstGeom prst="rect">
          <a:avLst/>
        </a:prstGeom>
        <a:solidFill>
          <a:schemeClr val="accent3">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F00FD9-FA13-4631-BC2A-164D080D99ED}">
      <dsp:nvSpPr>
        <dsp:cNvPr id="0" name=""/>
        <dsp:cNvSpPr/>
      </dsp:nvSpPr>
      <dsp:spPr>
        <a:xfrm>
          <a:off x="0" y="25043"/>
          <a:ext cx="6830567" cy="1928908"/>
        </a:xfrm>
        <a:prstGeom prst="flowChartAlternateProcess">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lvl="0" algn="r" defTabSz="1111250" rtl="1">
            <a:lnSpc>
              <a:spcPct val="90000"/>
            </a:lnSpc>
            <a:spcBef>
              <a:spcPct val="0"/>
            </a:spcBef>
            <a:spcAft>
              <a:spcPct val="35000"/>
            </a:spcAft>
          </a:pPr>
          <a:r>
            <a:rPr lang="fa-IR" sz="2500" kern="1200" dirty="0" smtClean="0">
              <a:cs typeface="B Zar" pitchFamily="2" charset="-78"/>
            </a:rPr>
            <a:t>فرض کنید می‌توانید هرچند بار که علاقه دارید با پرداخت </a:t>
          </a:r>
          <a:r>
            <a:rPr lang="en-US" sz="2500" kern="1200" dirty="0" smtClean="0">
              <a:cs typeface="B Zar" pitchFamily="2" charset="-78"/>
            </a:rPr>
            <a:t>A</a:t>
          </a:r>
          <a:r>
            <a:rPr lang="fa-IR" sz="2500" kern="1200" dirty="0" smtClean="0">
              <a:cs typeface="B Zar" pitchFamily="2" charset="-78"/>
            </a:rPr>
            <a:t> ریال در بازی‌ای به شرح ذیل شرکت کنید:</a:t>
          </a:r>
          <a:endParaRPr lang="en-US" sz="2500" kern="1200" dirty="0">
            <a:cs typeface="B Zar" pitchFamily="2" charset="-78"/>
          </a:endParaRPr>
        </a:p>
      </dsp:txBody>
      <dsp:txXfrm>
        <a:off x="0" y="25043"/>
        <a:ext cx="6830567" cy="1285938"/>
      </dsp:txXfrm>
    </dsp:sp>
    <dsp:sp modelId="{A5E215A6-2327-44E7-B59C-CB13438C1604}">
      <dsp:nvSpPr>
        <dsp:cNvPr id="0" name=""/>
        <dsp:cNvSpPr/>
      </dsp:nvSpPr>
      <dsp:spPr>
        <a:xfrm>
          <a:off x="1399032" y="1310981"/>
          <a:ext cx="6830567" cy="3690000"/>
        </a:xfrm>
        <a:prstGeom prst="wedgeRoundRectCallou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77800" rIns="177800" bIns="177800" numCol="1" spcCol="1270" anchor="t" anchorCtr="0">
          <a:noAutofit/>
        </a:bodyPr>
        <a:lstStyle/>
        <a:p>
          <a:pPr marL="228600" lvl="1" indent="-228600" algn="justLow" defTabSz="1111250" rtl="1">
            <a:lnSpc>
              <a:spcPct val="90000"/>
            </a:lnSpc>
            <a:spcBef>
              <a:spcPct val="0"/>
            </a:spcBef>
            <a:spcAft>
              <a:spcPct val="15000"/>
            </a:spcAft>
            <a:buChar char="••"/>
          </a:pPr>
          <a:r>
            <a:rPr lang="fa-IR" sz="2500" kern="1200" dirty="0" smtClean="0">
              <a:cs typeface="B Zar" pitchFamily="2" charset="-78"/>
            </a:rPr>
            <a:t>سکه‌ای سالم به هوا پرتاب می‌شود، اگر شیر بیاید، مبلغ ده میلیون ریال نصیبتان می‌شود و اگر خط ظاهر شود، ده میلیون ریال از شما اخذ می‌شود.</a:t>
          </a:r>
          <a:endParaRPr lang="en-US" sz="2500" kern="1200" dirty="0">
            <a:cs typeface="B Zar" pitchFamily="2" charset="-78"/>
          </a:endParaRPr>
        </a:p>
        <a:p>
          <a:pPr marL="228600" lvl="1" indent="-228600" algn="justLow" defTabSz="1111250" rtl="1">
            <a:lnSpc>
              <a:spcPct val="90000"/>
            </a:lnSpc>
            <a:spcBef>
              <a:spcPct val="0"/>
            </a:spcBef>
            <a:spcAft>
              <a:spcPct val="15000"/>
            </a:spcAft>
            <a:buChar char="••"/>
          </a:pPr>
          <a:r>
            <a:rPr lang="fa-IR" sz="2500" kern="1200" dirty="0" smtClean="0">
              <a:cs typeface="B Zar" pitchFamily="2" charset="-78"/>
            </a:rPr>
            <a:t>حداکثر (حداقل)  </a:t>
          </a:r>
          <a:r>
            <a:rPr lang="fa-IR" sz="2500" kern="1200" dirty="0" smtClean="0">
              <a:cs typeface="B Zar" pitchFamily="2" charset="-78"/>
            </a:rPr>
            <a:t>مبلغی که حاضرید برای شرکت در بازی </a:t>
          </a:r>
          <a:r>
            <a:rPr lang="fa-IR" sz="2500" kern="1200" dirty="0" smtClean="0">
              <a:cs typeface="B Zar" pitchFamily="2" charset="-78"/>
            </a:rPr>
            <a:t>بپردازید (اخذ کنید)، </a:t>
          </a:r>
          <a:r>
            <a:rPr lang="fa-IR" sz="2500" kern="1200" dirty="0" smtClean="0">
              <a:cs typeface="B Zar" pitchFamily="2" charset="-78"/>
            </a:rPr>
            <a:t>چقدر است؟ اگر قیمت بازی را درست محاسبه نکنید چه اتفاقی می‌افتد؟</a:t>
          </a:r>
          <a:endParaRPr lang="en-US" sz="2500" kern="1200" dirty="0">
            <a:cs typeface="B Zar" pitchFamily="2" charset="-78"/>
          </a:endParaRPr>
        </a:p>
      </dsp:txBody>
      <dsp:txXfrm>
        <a:off x="1579163" y="1491112"/>
        <a:ext cx="6470305" cy="332973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C8D4A-C2BE-443C-A724-032D4D4F2EB8}">
      <dsp:nvSpPr>
        <dsp:cNvPr id="0" name=""/>
        <dsp:cNvSpPr/>
      </dsp:nvSpPr>
      <dsp:spPr>
        <a:xfrm>
          <a:off x="0" y="56719"/>
          <a:ext cx="6830567" cy="2265877"/>
        </a:xfrm>
        <a:prstGeom prst="flowChartAlternateProcess">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02870" numCol="1" spcCol="1270" anchor="t" anchorCtr="0">
          <a:noAutofit/>
        </a:bodyPr>
        <a:lstStyle/>
        <a:p>
          <a:pPr lvl="0" algn="r" defTabSz="1200150" rtl="1">
            <a:lnSpc>
              <a:spcPct val="90000"/>
            </a:lnSpc>
            <a:spcBef>
              <a:spcPct val="0"/>
            </a:spcBef>
            <a:spcAft>
              <a:spcPct val="35000"/>
            </a:spcAft>
          </a:pPr>
          <a:r>
            <a:rPr lang="fa-IR" sz="2700" kern="1200" dirty="0" smtClean="0">
              <a:cs typeface="B Zar" pitchFamily="2" charset="-78"/>
            </a:rPr>
            <a:t>فرض کنید می‌توانید هرچند بار که علاقه دارید در بازی‌ای به شرح ذیل شرکت کنید:</a:t>
          </a:r>
          <a:endParaRPr lang="en-US" sz="2700" kern="1200" dirty="0">
            <a:cs typeface="B Zar" pitchFamily="2" charset="-78"/>
          </a:endParaRPr>
        </a:p>
      </dsp:txBody>
      <dsp:txXfrm>
        <a:off x="73739" y="130458"/>
        <a:ext cx="6683089" cy="1363107"/>
      </dsp:txXfrm>
    </dsp:sp>
    <dsp:sp modelId="{01AA9E21-2EA1-4DE0-9A0E-570DA25C6790}">
      <dsp:nvSpPr>
        <dsp:cNvPr id="0" name=""/>
        <dsp:cNvSpPr/>
      </dsp:nvSpPr>
      <dsp:spPr>
        <a:xfrm>
          <a:off x="1399032" y="1567305"/>
          <a:ext cx="6830567" cy="3402000"/>
        </a:xfrm>
        <a:prstGeom prst="wedgeRoundRectCallou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92024" rIns="192024" bIns="192024" numCol="1" spcCol="1270" anchor="t" anchorCtr="0">
          <a:noAutofit/>
        </a:bodyPr>
        <a:lstStyle/>
        <a:p>
          <a:pPr marL="228600" lvl="1" indent="-228600" algn="justLow" defTabSz="1200150" rtl="1">
            <a:lnSpc>
              <a:spcPct val="90000"/>
            </a:lnSpc>
            <a:spcBef>
              <a:spcPct val="0"/>
            </a:spcBef>
            <a:spcAft>
              <a:spcPct val="15000"/>
            </a:spcAft>
            <a:buChar char="••"/>
          </a:pPr>
          <a:r>
            <a:rPr lang="fa-IR" sz="2700" kern="1200" dirty="0" smtClean="0">
              <a:cs typeface="B Zar" pitchFamily="2" charset="-78"/>
            </a:rPr>
            <a:t>قیمت سکه‌ی بهار آزادی در حال حاضر ده میلیون ریال (</a:t>
          </a:r>
          <a:r>
            <a:rPr lang="en-US" sz="2700" kern="1200" dirty="0" smtClean="0">
              <a:cs typeface="B Zar" pitchFamily="2" charset="-78"/>
            </a:rPr>
            <a:t>S</a:t>
          </a:r>
          <a:r>
            <a:rPr lang="fa-IR" sz="2700" kern="1200" dirty="0" smtClean="0">
              <a:cs typeface="B Zar" pitchFamily="2" charset="-78"/>
            </a:rPr>
            <a:t>) است. شخص معتبری تعهد می‌کند سکه‌ی بهار آزادی را  برای یک سال آینده از شما بخرد. </a:t>
          </a:r>
          <a:endParaRPr lang="en-US" sz="2700" kern="1200" dirty="0">
            <a:cs typeface="B Zar" pitchFamily="2" charset="-78"/>
          </a:endParaRPr>
        </a:p>
        <a:p>
          <a:pPr marL="228600" lvl="1" indent="-228600" algn="justLow" defTabSz="1200150" rtl="1">
            <a:lnSpc>
              <a:spcPct val="90000"/>
            </a:lnSpc>
            <a:spcBef>
              <a:spcPct val="0"/>
            </a:spcBef>
            <a:spcAft>
              <a:spcPct val="15000"/>
            </a:spcAft>
            <a:buChar char="••"/>
          </a:pPr>
          <a:r>
            <a:rPr lang="en-US" sz="2700" kern="1200" dirty="0" smtClean="0">
              <a:cs typeface="B Zar" pitchFamily="2" charset="-78"/>
            </a:rPr>
            <a:t>F</a:t>
          </a:r>
          <a:r>
            <a:rPr lang="fa-IR" sz="2700" kern="1200" dirty="0" smtClean="0">
              <a:cs typeface="B Zar" pitchFamily="2" charset="-78"/>
            </a:rPr>
            <a:t> حداقل چقدر </a:t>
          </a:r>
          <a:r>
            <a:rPr lang="fa-IR" sz="2700" kern="1200" dirty="0" smtClean="0">
              <a:cs typeface="B Zar" pitchFamily="2" charset="-78"/>
            </a:rPr>
            <a:t>باید باشد تا وارد این بازی شوید؟ اگر قیمت بازی را درست محاسبه نکنید چه اتفاقی می‌افتد؟</a:t>
          </a:r>
          <a:endParaRPr lang="en-US" sz="2700" kern="1200" dirty="0">
            <a:cs typeface="B Zar" pitchFamily="2" charset="-78"/>
          </a:endParaRPr>
        </a:p>
      </dsp:txBody>
      <dsp:txXfrm>
        <a:off x="1565104" y="1733377"/>
        <a:ext cx="6498423" cy="3069856"/>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10.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4#6">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4/27/2014</a:t>
            </a:fld>
            <a:endParaRPr lang="en-US" dirty="0"/>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dirty="0"/>
          </a:p>
        </p:txBody>
      </p:sp>
    </p:spTree>
    <p:extLst>
      <p:ext uri="{BB962C8B-B14F-4D97-AF65-F5344CB8AC3E}">
        <p14:creationId xmlns:p14="http://schemas.microsoft.com/office/powerpoint/2010/main" val="783172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dirty="0"/>
          </a:p>
        </p:txBody>
      </p:sp>
    </p:spTree>
    <p:extLst>
      <p:ext uri="{BB962C8B-B14F-4D97-AF65-F5344CB8AC3E}">
        <p14:creationId xmlns:p14="http://schemas.microsoft.com/office/powerpoint/2010/main" val="3788518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008731E-1AC0-4030-A986-B60044D53AA0}" type="slidenum">
              <a:rPr lang="fa-IR" smtClean="0"/>
              <a:pPr/>
              <a:t>2</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dirty="0"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26</a:t>
            </a:fld>
            <a:endParaRPr lang="en-US"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dirty="0">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dirty="0">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dirty="0">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dirty="0">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dirty="0">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dirty="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4/27/2014</a:t>
            </a:fld>
            <a:endParaRPr lang="en-US" dirty="0"/>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4/27/2014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4/27/2014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4/27/2014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4/27/2014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4/27/2014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4/27/2014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4/27/2014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4/27/2014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4/27/2014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4/27/2014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4/27/2014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4/27/2014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4/27/2014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4/27/2014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dirty="0">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dirty="0">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4/27/2014</a:t>
            </a:fld>
            <a:endParaRPr lang="en-US" dirty="0"/>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dirty="0"/>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dirty="0"/>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dirty="0">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diagramData" Target="../diagrams/data12.xml"/><Relationship Id="rId7" Type="http://schemas.microsoft.com/office/2007/relationships/diagramDrawing" Target="../diagrams/drawing12.xml"/><Relationship Id="rId12"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Colors" Target="../diagrams/colors12.xml"/><Relationship Id="rId11" Type="http://schemas.openxmlformats.org/officeDocument/2006/relationships/oleObject" Target="../embeddings/oleObject2.bin"/><Relationship Id="rId5" Type="http://schemas.openxmlformats.org/officeDocument/2006/relationships/diagramQuickStyle" Target="../diagrams/quickStyle12.xml"/><Relationship Id="rId10" Type="http://schemas.openxmlformats.org/officeDocument/2006/relationships/image" Target="../media/image1.wmf"/><Relationship Id="rId4" Type="http://schemas.openxmlformats.org/officeDocument/2006/relationships/diagramLayout" Target="../diagrams/layout12.xml"/><Relationship Id="rId9"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 Id="rId9" Type="http://schemas.openxmlformats.org/officeDocument/2006/relationships/image" Target="../media/image5.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9.wmf"/><Relationship Id="rId3" Type="http://schemas.openxmlformats.org/officeDocument/2006/relationships/diagramData" Target="../diagrams/data18.xml"/><Relationship Id="rId7" Type="http://schemas.microsoft.com/office/2007/relationships/diagramDrawing" Target="../diagrams/drawing18.xml"/><Relationship Id="rId12"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diagramColors" Target="../diagrams/colors18.xml"/><Relationship Id="rId11" Type="http://schemas.openxmlformats.org/officeDocument/2006/relationships/image" Target="../media/image8.wmf"/><Relationship Id="rId5" Type="http://schemas.openxmlformats.org/officeDocument/2006/relationships/diagramQuickStyle" Target="../diagrams/quickStyle18.xml"/><Relationship Id="rId10" Type="http://schemas.openxmlformats.org/officeDocument/2006/relationships/oleObject" Target="../embeddings/oleObject5.bin"/><Relationship Id="rId4" Type="http://schemas.openxmlformats.org/officeDocument/2006/relationships/diagramLayout" Target="../diagrams/layout18.xml"/><Relationship Id="rId9" Type="http://schemas.openxmlformats.org/officeDocument/2006/relationships/image" Target="../media/image7.wmf"/></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5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rPr>
              <a:t>بسم‌الله الرحمن الرحیم</a:t>
            </a:r>
            <a:endParaRPr lang="fa-IR" sz="54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endParaRPr>
          </a:p>
        </p:txBody>
      </p:sp>
      <p:sp>
        <p:nvSpPr>
          <p:cNvPr id="3" name="Subtitle 2"/>
          <p:cNvSpPr>
            <a:spLocks noGrp="1"/>
          </p:cNvSpPr>
          <p:nvPr>
            <p:ph type="subTitle" idx="1"/>
          </p:nvPr>
        </p:nvSpPr>
        <p:spPr/>
        <p:txBody>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به نام آنکه جان را فکرت آموخت</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حوزه‌های مرتبط </a:t>
            </a:r>
            <a:r>
              <a:rPr lang="fa-IR" dirty="0">
                <a:latin typeface="Times New Roman" pitchFamily="18" charset="0"/>
                <a:cs typeface="Times New Roman" pitchFamily="18" charset="0"/>
              </a:rPr>
              <a:t>(</a:t>
            </a:r>
            <a:r>
              <a:rPr lang="en-US" dirty="0" smtClean="0">
                <a:latin typeface="Times New Roman" pitchFamily="18" charset="0"/>
                <a:cs typeface="Times New Roman" pitchFamily="18" charset="0"/>
              </a:rPr>
              <a:t>III</a:t>
            </a:r>
            <a:r>
              <a:rPr lang="fa-IR" dirty="0">
                <a:latin typeface="Times New Roman" pitchFamily="18" charset="0"/>
                <a:cs typeface="Times New Roman" pitchFamily="18" charset="0"/>
              </a:rPr>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53980953"/>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10</a:t>
            </a:fld>
            <a:endParaRPr lang="en-US" dirty="0"/>
          </a:p>
        </p:txBody>
      </p:sp>
    </p:spTree>
    <p:extLst>
      <p:ext uri="{BB962C8B-B14F-4D97-AF65-F5344CB8AC3E}">
        <p14:creationId xmlns:p14="http://schemas.microsoft.com/office/powerpoint/2010/main" val="749325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ریاضیات مالی</a:t>
            </a:r>
            <a:endPar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11</a:t>
            </a:fld>
            <a:endParaRPr lang="en-US" dirty="0"/>
          </a:p>
        </p:txBody>
      </p:sp>
      <p:sp>
        <p:nvSpPr>
          <p:cNvPr id="5" name="TextBox 4"/>
          <p:cNvSpPr txBox="1"/>
          <p:nvPr/>
        </p:nvSpPr>
        <p:spPr>
          <a:xfrm>
            <a:off x="685800" y="4724400"/>
            <a:ext cx="7772400" cy="461665"/>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قیمت‌گذاری اختیارمعامله</a:t>
            </a:r>
          </a:p>
        </p:txBody>
      </p:sp>
    </p:spTree>
    <p:extLst>
      <p:ext uri="{BB962C8B-B14F-4D97-AF65-F5344CB8AC3E}">
        <p14:creationId xmlns:p14="http://schemas.microsoft.com/office/powerpoint/2010/main" val="3135791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نیاز به ریاضیات پیشرفته</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3682905"/>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dirty="0"/>
          </a:p>
        </p:txBody>
      </p:sp>
    </p:spTree>
    <p:extLst>
      <p:ext uri="{BB962C8B-B14F-4D97-AF65-F5344CB8AC3E}">
        <p14:creationId xmlns:p14="http://schemas.microsoft.com/office/powerpoint/2010/main" val="3914917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یک بازی ساده </a:t>
            </a:r>
            <a:r>
              <a:rPr lang="fa-IR" dirty="0">
                <a:latin typeface="Times New Roman" pitchFamily="18" charset="0"/>
                <a:cs typeface="Times New Roman" pitchFamily="18" charset="0"/>
              </a:rPr>
              <a:t>(</a:t>
            </a:r>
            <a:r>
              <a:rPr lang="en-US" dirty="0">
                <a:latin typeface="Times New Roman" pitchFamily="18" charset="0"/>
                <a:cs typeface="Times New Roman" pitchFamily="18" charset="0"/>
              </a:rPr>
              <a:t>I</a:t>
            </a:r>
            <a:r>
              <a:rPr lang="fa-IR" dirty="0" smtClean="0">
                <a:latin typeface="Times New Roman" pitchFamily="18" charset="0"/>
                <a:cs typeface="Times New Roman" pitchFamily="18" charset="0"/>
              </a:rPr>
              <a:t>)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84362566"/>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13</a:t>
            </a:fld>
            <a:endParaRPr lang="en-US" dirty="0"/>
          </a:p>
        </p:txBody>
      </p:sp>
    </p:spTree>
    <p:extLst>
      <p:ext uri="{BB962C8B-B14F-4D97-AF65-F5344CB8AC3E}">
        <p14:creationId xmlns:p14="http://schemas.microsoft.com/office/powerpoint/2010/main" val="714587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یک بازی ساده </a:t>
            </a:r>
            <a:r>
              <a:rPr lang="fa-IR" dirty="0">
                <a:latin typeface="Times New Roman" pitchFamily="18" charset="0"/>
                <a:cs typeface="Times New Roman" pitchFamily="18" charset="0"/>
              </a:rPr>
              <a:t>(</a:t>
            </a:r>
            <a:r>
              <a:rPr lang="en-US" dirty="0">
                <a:latin typeface="Times New Roman" pitchFamily="18" charset="0"/>
                <a:cs typeface="Times New Roman" pitchFamily="18" charset="0"/>
              </a:rPr>
              <a:t>II</a:t>
            </a:r>
            <a:r>
              <a:rPr lang="fa-IR" dirty="0">
                <a:latin typeface="Times New Roman" pitchFamily="18" charset="0"/>
                <a:cs typeface="Times New Roman" pitchFamily="18" charset="0"/>
              </a:rPr>
              <a:t>)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90935715"/>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14</a:t>
            </a:fld>
            <a:endParaRPr lang="en-US" dirty="0"/>
          </a:p>
        </p:txBody>
      </p:sp>
    </p:spTree>
    <p:extLst>
      <p:ext uri="{BB962C8B-B14F-4D97-AF65-F5344CB8AC3E}">
        <p14:creationId xmlns:p14="http://schemas.microsoft.com/office/powerpoint/2010/main" val="1875188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یک بازی ساده </a:t>
            </a:r>
            <a:r>
              <a:rPr lang="fa-I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III</a:t>
            </a:r>
            <a:r>
              <a:rPr lang="fa-IR" dirty="0" smtClean="0">
                <a:latin typeface="Times New Roman" pitchFamily="18" charset="0"/>
                <a:cs typeface="Times New Roman" pitchFamily="18" charset="0"/>
              </a:rPr>
              <a:t>)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6041089"/>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15</a:t>
            </a:fld>
            <a:endParaRPr lang="en-US" dirty="0"/>
          </a:p>
        </p:txBody>
      </p:sp>
    </p:spTree>
    <p:extLst>
      <p:ext uri="{BB962C8B-B14F-4D97-AF65-F5344CB8AC3E}">
        <p14:creationId xmlns:p14="http://schemas.microsoft.com/office/powerpoint/2010/main" val="274057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یک بازی پیچیده</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3913677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16</a:t>
            </a:fld>
            <a:endParaRPr lang="en-US" dirty="0"/>
          </a:p>
        </p:txBody>
      </p:sp>
    </p:spTree>
    <p:extLst>
      <p:ext uri="{BB962C8B-B14F-4D97-AF65-F5344CB8AC3E}">
        <p14:creationId xmlns:p14="http://schemas.microsoft.com/office/powerpoint/2010/main" val="402297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Myron S. Sholes &amp; Robert C. Merton (1997)</a:t>
            </a:r>
            <a:endParaRPr lang="en-US"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74481680"/>
              </p:ext>
            </p:extLst>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553200" y="1371600"/>
            <a:ext cx="1739306" cy="24598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8" name="TextBox 7"/>
          <p:cNvSpPr txBox="1"/>
          <p:nvPr/>
        </p:nvSpPr>
        <p:spPr>
          <a:xfrm>
            <a:off x="3886200" y="5816301"/>
            <a:ext cx="4913086" cy="400110"/>
          </a:xfrm>
          <a:prstGeom prst="rect">
            <a:avLst/>
          </a:prstGeom>
          <a:noFill/>
        </p:spPr>
        <p:txBody>
          <a:bodyPr wrap="square" rtlCol="0">
            <a:spAutoFit/>
          </a:bodyPr>
          <a:lstStyle/>
          <a:p>
            <a:pPr marL="342900" indent="-342900" algn="r" rtl="1">
              <a:buFont typeface="Wingdings" pitchFamily="2" charset="2"/>
              <a:buChar char="ü"/>
            </a:pPr>
            <a:r>
              <a:rPr lang="fa-IR" sz="2000" dirty="0" smtClean="0">
                <a:cs typeface="B Zar" pitchFamily="2" charset="-78"/>
              </a:rPr>
              <a:t>برای ارائۀ روش‌های جدید در تعیین قیمت اوراق مشتقه</a:t>
            </a:r>
            <a:endParaRPr lang="en-US" sz="2000" dirty="0">
              <a:cs typeface="B Zar" pitchFamily="2" charset="-78"/>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851617345"/>
              </p:ext>
            </p:extLst>
          </p:nvPr>
        </p:nvGraphicFramePr>
        <p:xfrm>
          <a:off x="2719388" y="3000375"/>
          <a:ext cx="3578225" cy="962025"/>
        </p:xfrm>
        <a:graphic>
          <a:graphicData uri="http://schemas.openxmlformats.org/presentationml/2006/ole">
            <mc:AlternateContent xmlns:mc="http://schemas.openxmlformats.org/markup-compatibility/2006">
              <mc:Choice xmlns:v="urn:schemas-microsoft-com:vml" Requires="v">
                <p:oleObj spid="_x0000_s1074" name="Equation" r:id="rId9" imgW="1650960" imgH="444240" progId="Equation.3">
                  <p:embed/>
                </p:oleObj>
              </mc:Choice>
              <mc:Fallback>
                <p:oleObj name="Equation" r:id="rId9" imgW="1650960" imgH="444240" progId="Equation.3">
                  <p:embed/>
                  <p:pic>
                    <p:nvPicPr>
                      <p:cNvPr id="0" name=""/>
                      <p:cNvPicPr/>
                      <p:nvPr/>
                    </p:nvPicPr>
                    <p:blipFill>
                      <a:blip r:embed="rId10"/>
                      <a:stretch>
                        <a:fillRect/>
                      </a:stretch>
                    </p:blipFill>
                    <p:spPr>
                      <a:xfrm>
                        <a:off x="2719388" y="3000375"/>
                        <a:ext cx="3578225" cy="962025"/>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285761171"/>
              </p:ext>
            </p:extLst>
          </p:nvPr>
        </p:nvGraphicFramePr>
        <p:xfrm>
          <a:off x="2590800" y="4191000"/>
          <a:ext cx="4267200" cy="533400"/>
        </p:xfrm>
        <a:graphic>
          <a:graphicData uri="http://schemas.openxmlformats.org/presentationml/2006/ole">
            <mc:AlternateContent xmlns:mc="http://schemas.openxmlformats.org/markup-compatibility/2006">
              <mc:Choice xmlns:v="urn:schemas-microsoft-com:vml" Requires="v">
                <p:oleObj spid="_x0000_s1075" name="Equation" r:id="rId11" imgW="1930320" imgH="241200" progId="Equation.3">
                  <p:embed/>
                </p:oleObj>
              </mc:Choice>
              <mc:Fallback>
                <p:oleObj name="Equation" r:id="rId11" imgW="1930320" imgH="241200" progId="Equation.3">
                  <p:embed/>
                  <p:pic>
                    <p:nvPicPr>
                      <p:cNvPr id="0" name=""/>
                      <p:cNvPicPr/>
                      <p:nvPr/>
                    </p:nvPicPr>
                    <p:blipFill>
                      <a:blip r:embed="rId12"/>
                      <a:stretch>
                        <a:fillRect/>
                      </a:stretch>
                    </p:blipFill>
                    <p:spPr>
                      <a:xfrm>
                        <a:off x="2590800" y="4191000"/>
                        <a:ext cx="4267200" cy="533400"/>
                      </a:xfrm>
                      <a:prstGeom prst="rect">
                        <a:avLst/>
                      </a:prstGeom>
                    </p:spPr>
                  </p:pic>
                </p:oleObj>
              </mc:Fallback>
            </mc:AlternateContent>
          </a:graphicData>
        </a:graphic>
      </p:graphicFrame>
    </p:spTree>
    <p:extLst>
      <p:ext uri="{BB962C8B-B14F-4D97-AF65-F5344CB8AC3E}">
        <p14:creationId xmlns:p14="http://schemas.microsoft.com/office/powerpoint/2010/main" val="112081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17" presetClass="entr" presetSubtype="1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6"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بازی‌های پیچیده‌تر</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4053931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18</a:t>
            </a:fld>
            <a:endParaRPr lang="en-US" dirty="0"/>
          </a:p>
        </p:txBody>
      </p:sp>
    </p:spTree>
    <p:extLst>
      <p:ext uri="{BB962C8B-B14F-4D97-AF65-F5344CB8AC3E}">
        <p14:creationId xmlns:p14="http://schemas.microsoft.com/office/powerpoint/2010/main" val="266621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اصل اساسی قیمت‌گذاری اوراق مشتقه</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21419017"/>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19</a:t>
            </a:fld>
            <a:endParaRPr lang="en-US" dirty="0"/>
          </a:p>
        </p:txBody>
      </p:sp>
    </p:spTree>
    <p:extLst>
      <p:ext uri="{BB962C8B-B14F-4D97-AF65-F5344CB8AC3E}">
        <p14:creationId xmlns:p14="http://schemas.microsoft.com/office/powerpoint/2010/main" val="2702428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743200"/>
            <a:ext cx="7772400" cy="1981200"/>
          </a:xfrm>
        </p:spPr>
        <p:txBody>
          <a:bodyPr>
            <a:noAutofit/>
          </a:bodyPr>
          <a:lstStyle/>
          <a:p>
            <a:pPr>
              <a:lnSpc>
                <a:spcPct val="150000"/>
              </a:lnSpc>
            </a:pPr>
            <a: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36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cs typeface="B Elham" pitchFamily="2" charset="-78"/>
              </a:rPr>
              <a:t>ریاضیات مالی</a:t>
            </a:r>
            <a:r>
              <a:rPr lang="fa-IR" sz="36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عرصه‌ی کاربرد دانش ریاضیات در </a:t>
            </a:r>
            <a:r>
              <a:rPr lang="fa-IR" sz="36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cs typeface="B Elham" pitchFamily="2" charset="-78"/>
              </a:rPr>
              <a:t>حوزه‌ی</a:t>
            </a:r>
            <a:r>
              <a:rPr lang="fa-IR" sz="36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t>
            </a:r>
            <a:r>
              <a:rPr lang="fa-IR" sz="36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cs typeface="B Elham" pitchFamily="2" charset="-78"/>
              </a:rPr>
              <a:t>مالی</a:t>
            </a:r>
            <a:r>
              <a:rPr lang="en-US" sz="4800" dirty="0" smtClean="0"/>
              <a:t/>
            </a:r>
            <a:br>
              <a:rPr lang="en-US" sz="4800" dirty="0" smtClean="0"/>
            </a:br>
            <a:r>
              <a:rPr lang="en-US"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en-US"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fa-IR" sz="4800" b="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Subtitle 2"/>
          <p:cNvSpPr>
            <a:spLocks noGrp="1"/>
          </p:cNvSpPr>
          <p:nvPr>
            <p:ph type="subTitle" idx="1"/>
          </p:nvPr>
        </p:nvSpPr>
        <p:spPr>
          <a:xfrm>
            <a:off x="1371600" y="4191000"/>
            <a:ext cx="7391400" cy="838200"/>
          </a:xfrm>
        </p:spPr>
        <p:txBody>
          <a:bodyPr>
            <a:normAutofit/>
          </a:bodyPr>
          <a:lstStyle/>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a:p>
            <a:pPr algn="ctr">
              <a:lnSpc>
                <a:spcPct val="30000"/>
              </a:lnSpc>
            </a:pPr>
            <a:r>
              <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rPr>
              <a:t>حسین عبده تبریزی</a:t>
            </a:r>
          </a:p>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r>
              <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rPr>
              <a:t>میثم رادپور</a:t>
            </a:r>
          </a:p>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endPar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endParaRPr lang="en-US"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p:txBody>
      </p:sp>
      <p:sp>
        <p:nvSpPr>
          <p:cNvPr id="4" name="TextBox 3"/>
          <p:cNvSpPr txBox="1"/>
          <p:nvPr/>
        </p:nvSpPr>
        <p:spPr>
          <a:xfrm>
            <a:off x="1676400" y="5867401"/>
            <a:ext cx="7261600" cy="646331"/>
          </a:xfrm>
          <a:prstGeom prst="rect">
            <a:avLst/>
          </a:prstGeom>
          <a:noFill/>
        </p:spPr>
        <p:txBody>
          <a:bodyPr wrap="square" rtlCol="1">
            <a:spAutoFit/>
          </a:bodyPr>
          <a:lstStyle/>
          <a:p>
            <a:pPr algn="r" rtl="1"/>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سومین همایش ریاضیات و علوم انسانی</a:t>
            </a:r>
          </a:p>
          <a:p>
            <a:pPr algn="r" rtl="1"/>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سوم و چهارم اردیبهشت ماه سال 93، دانشکده‌های اقتصاد و علوم ریاضی دانشگاه علامه‌ی طباطبایی</a:t>
            </a:r>
            <a:endPar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55" presetClass="entr" presetSubtype="0"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1000" fill="hold"/>
                                        <p:tgtEl>
                                          <p:spTgt spid="4"/>
                                        </p:tgtEl>
                                        <p:attrNameLst>
                                          <p:attrName>ppt_w</p:attrName>
                                        </p:attrNameLst>
                                      </p:cBhvr>
                                      <p:tavLst>
                                        <p:tav tm="0">
                                          <p:val>
                                            <p:strVal val="#ppt_w*0.70"/>
                                          </p:val>
                                        </p:tav>
                                        <p:tav tm="100000">
                                          <p:val>
                                            <p:strVal val="#ppt_w"/>
                                          </p:val>
                                        </p:tav>
                                      </p:tavLst>
                                    </p:anim>
                                    <p:anim calcmode="lin" valueType="num">
                                      <p:cBhvr>
                                        <p:cTn id="27" dur="1000" fill="hold"/>
                                        <p:tgtEl>
                                          <p:spTgt spid="4"/>
                                        </p:tgtEl>
                                        <p:attrNameLst>
                                          <p:attrName>ppt_h</p:attrName>
                                        </p:attrNameLst>
                                      </p:cBhvr>
                                      <p:tavLst>
                                        <p:tav tm="0">
                                          <p:val>
                                            <p:strVal val="#ppt_h"/>
                                          </p:val>
                                        </p:tav>
                                        <p:tav tm="100000">
                                          <p:val>
                                            <p:strVal val="#ppt_h"/>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تاریخچه‌ی ریاضیات مالی</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79572416"/>
              </p:ext>
            </p:extLst>
          </p:nvPr>
        </p:nvGraphicFramePr>
        <p:xfrm>
          <a:off x="457200" y="1219200"/>
          <a:ext cx="82296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20</a:t>
            </a:fld>
            <a:endParaRPr lang="en-US" dirty="0"/>
          </a:p>
        </p:txBody>
      </p:sp>
    </p:spTree>
    <p:extLst>
      <p:ext uri="{BB962C8B-B14F-4D97-AF65-F5344CB8AC3E}">
        <p14:creationId xmlns:p14="http://schemas.microsoft.com/office/powerpoint/2010/main" val="1773338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ریاضیات مالی</a:t>
            </a:r>
            <a:endPar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21</a:t>
            </a:fld>
            <a:endParaRPr lang="en-US" dirty="0"/>
          </a:p>
        </p:txBody>
      </p:sp>
      <p:sp>
        <p:nvSpPr>
          <p:cNvPr id="5" name="TextBox 4"/>
          <p:cNvSpPr txBox="1"/>
          <p:nvPr/>
        </p:nvSpPr>
        <p:spPr>
          <a:xfrm>
            <a:off x="685800" y="4724400"/>
            <a:ext cx="7772400" cy="461665"/>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ریسک و مدیریت سبد اورق بهادار</a:t>
            </a:r>
          </a:p>
        </p:txBody>
      </p:sp>
    </p:spTree>
    <p:extLst>
      <p:ext uri="{BB962C8B-B14F-4D97-AF65-F5344CB8AC3E}">
        <p14:creationId xmlns:p14="http://schemas.microsoft.com/office/powerpoint/2010/main" val="26429082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ریسک و مدیریت سبد اوراق بهادار</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78342777"/>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22</a:t>
            </a:fld>
            <a:endParaRPr lang="en-US" dirty="0"/>
          </a:p>
        </p:txBody>
      </p:sp>
    </p:spTree>
    <p:extLst>
      <p:ext uri="{BB962C8B-B14F-4D97-AF65-F5344CB8AC3E}">
        <p14:creationId xmlns:p14="http://schemas.microsoft.com/office/powerpoint/2010/main" val="1839412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Harry M. Markowitz (1990)</a:t>
            </a:r>
            <a:endParaRPr lang="en-US" dirty="0"/>
          </a:p>
        </p:txBody>
      </p:sp>
      <p:graphicFrame>
        <p:nvGraphicFramePr>
          <p:cNvPr id="16" name="Content Placeholder 15"/>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72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7" name="Rectangle 7"/>
          <p:cNvSpPr>
            <a:spLocks noChangeArrowheads="1"/>
          </p:cNvSpPr>
          <p:nvPr/>
        </p:nvSpPr>
        <p:spPr bwMode="auto">
          <a:xfrm>
            <a:off x="0" y="1724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728" name="Object 8"/>
          <p:cNvGraphicFramePr>
            <a:graphicFrameLocks noChangeAspect="1"/>
          </p:cNvGraphicFramePr>
          <p:nvPr/>
        </p:nvGraphicFramePr>
        <p:xfrm>
          <a:off x="3087976" y="2478088"/>
          <a:ext cx="5006687" cy="2932112"/>
        </p:xfrm>
        <a:graphic>
          <a:graphicData uri="http://schemas.openxmlformats.org/presentationml/2006/ole">
            <mc:AlternateContent xmlns:mc="http://schemas.openxmlformats.org/markup-compatibility/2006">
              <mc:Choice xmlns:v="urn:schemas-microsoft-com:vml" Requires="v">
                <p:oleObj spid="_x0000_s2061" name="Equation" r:id="rId8" imgW="2705040" imgH="1587240" progId="Equation.3">
                  <p:embed/>
                </p:oleObj>
              </mc:Choice>
              <mc:Fallback>
                <p:oleObj name="Equation" r:id="rId8" imgW="2705040" imgH="15872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87976" y="2478088"/>
                        <a:ext cx="5006687" cy="2932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0" name="Rectangle 10"/>
          <p:cNvSpPr>
            <a:spLocks noChangeArrowheads="1"/>
          </p:cNvSpPr>
          <p:nvPr/>
        </p:nvSpPr>
        <p:spPr bwMode="auto">
          <a:xfrm>
            <a:off x="0" y="1724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 name="TextBox 8"/>
          <p:cNvSpPr txBox="1"/>
          <p:nvPr/>
        </p:nvSpPr>
        <p:spPr>
          <a:xfrm>
            <a:off x="3886200" y="5794714"/>
            <a:ext cx="4913086" cy="400110"/>
          </a:xfrm>
          <a:prstGeom prst="rect">
            <a:avLst/>
          </a:prstGeom>
          <a:noFill/>
        </p:spPr>
        <p:txBody>
          <a:bodyPr wrap="square" rtlCol="0">
            <a:spAutoFit/>
          </a:bodyPr>
          <a:lstStyle/>
          <a:p>
            <a:pPr marL="285750" indent="-285750" algn="r" rtl="1">
              <a:buFont typeface="Wingdings" pitchFamily="2" charset="2"/>
              <a:buChar char="ü"/>
            </a:pPr>
            <a:r>
              <a:rPr lang="fa-IR" sz="2000" dirty="0" smtClean="0">
                <a:cs typeface="B Zar" pitchFamily="2" charset="-78"/>
              </a:rPr>
              <a:t>برای پیشگام‌بودن در زمینۀ نظریۀ اقتصاد مالی</a:t>
            </a:r>
            <a:endParaRPr lang="en-US" sz="2000" dirty="0">
              <a:cs typeface="B Zar" pitchFamily="2" charset="-78"/>
            </a:endParaRPr>
          </a:p>
        </p:txBody>
      </p:sp>
    </p:spTree>
    <p:extLst>
      <p:ext uri="{BB962C8B-B14F-4D97-AF65-F5344CB8AC3E}">
        <p14:creationId xmlns:p14="http://schemas.microsoft.com/office/powerpoint/2010/main" val="465402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strVal val="#ppt_w*0.70"/>
                                          </p:val>
                                        </p:tav>
                                        <p:tav tm="100000">
                                          <p:val>
                                            <p:strVal val="#ppt_w"/>
                                          </p:val>
                                        </p:tav>
                                      </p:tavLst>
                                    </p:anim>
                                    <p:anim calcmode="lin" valueType="num">
                                      <p:cBhvr>
                                        <p:cTn id="8" dur="1000" fill="hold"/>
                                        <p:tgtEl>
                                          <p:spTgt spid="16"/>
                                        </p:tgtEl>
                                        <p:attrNameLst>
                                          <p:attrName>ppt_h</p:attrName>
                                        </p:attrNameLst>
                                      </p:cBhvr>
                                      <p:tavLst>
                                        <p:tav tm="0">
                                          <p:val>
                                            <p:strVal val="#ppt_h"/>
                                          </p:val>
                                        </p:tav>
                                        <p:tav tm="100000">
                                          <p:val>
                                            <p:strVal val="#ppt_h"/>
                                          </p:val>
                                        </p:tav>
                                      </p:tavLst>
                                    </p:anim>
                                    <p:animEffect transition="in" filter="fade">
                                      <p:cBhvr>
                                        <p:cTn id="9" dur="1000"/>
                                        <p:tgtEl>
                                          <p:spTgt spid="16"/>
                                        </p:tgtEl>
                                      </p:cBhvr>
                                    </p:animEffect>
                                  </p:childTnLst>
                                </p:cTn>
                              </p:par>
                            </p:childTnLst>
                          </p:cTn>
                        </p:par>
                        <p:par>
                          <p:cTn id="10" fill="hold">
                            <p:stCondLst>
                              <p:cond delay="1000"/>
                            </p:stCondLst>
                            <p:childTnLst>
                              <p:par>
                                <p:cTn id="11" presetID="23" presetClass="entr" presetSubtype="16" fill="hold" nodeType="afterEffect">
                                  <p:stCondLst>
                                    <p:cond delay="0"/>
                                  </p:stCondLst>
                                  <p:childTnLst>
                                    <p:set>
                                      <p:cBhvr>
                                        <p:cTn id="12" dur="1" fill="hold">
                                          <p:stCondLst>
                                            <p:cond delay="0"/>
                                          </p:stCondLst>
                                        </p:cTn>
                                        <p:tgtEl>
                                          <p:spTgt spid="30728"/>
                                        </p:tgtEl>
                                        <p:attrNameLst>
                                          <p:attrName>style.visibility</p:attrName>
                                        </p:attrNameLst>
                                      </p:cBhvr>
                                      <p:to>
                                        <p:strVal val="visible"/>
                                      </p:to>
                                    </p:set>
                                    <p:anim calcmode="lin" valueType="num">
                                      <p:cBhvr>
                                        <p:cTn id="13" dur="500" fill="hold"/>
                                        <p:tgtEl>
                                          <p:spTgt spid="30728"/>
                                        </p:tgtEl>
                                        <p:attrNameLst>
                                          <p:attrName>ppt_w</p:attrName>
                                        </p:attrNameLst>
                                      </p:cBhvr>
                                      <p:tavLst>
                                        <p:tav tm="0">
                                          <p:val>
                                            <p:fltVal val="0"/>
                                          </p:val>
                                        </p:tav>
                                        <p:tav tm="100000">
                                          <p:val>
                                            <p:strVal val="#ppt_w"/>
                                          </p:val>
                                        </p:tav>
                                      </p:tavLst>
                                    </p:anim>
                                    <p:anim calcmode="lin" valueType="num">
                                      <p:cBhvr>
                                        <p:cTn id="14" dur="500" fill="hold"/>
                                        <p:tgtEl>
                                          <p:spTgt spid="307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مرز کارا</a:t>
            </a:r>
            <a:endParaRPr lang="en-US" dirty="0"/>
          </a:p>
        </p:txBody>
      </p:sp>
      <p:graphicFrame>
        <p:nvGraphicFramePr>
          <p:cNvPr id="4" name="Content Placeholder 3"/>
          <p:cNvGraphicFramePr>
            <a:graphicFrameLocks noGrp="1"/>
          </p:cNvGraphicFramePr>
          <p:nvPr>
            <p:ph idx="1"/>
          </p:nvPr>
        </p:nvGraphicFramePr>
        <p:xfrm>
          <a:off x="685800" y="1349375"/>
          <a:ext cx="7772400" cy="4822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ine 11"/>
          <p:cNvSpPr>
            <a:spLocks noChangeShapeType="1"/>
          </p:cNvSpPr>
          <p:nvPr/>
        </p:nvSpPr>
        <p:spPr bwMode="auto">
          <a:xfrm>
            <a:off x="4529137" y="1600200"/>
            <a:ext cx="0" cy="2436812"/>
          </a:xfrm>
          <a:prstGeom prst="line">
            <a:avLst/>
          </a:prstGeom>
          <a:noFill/>
          <a:ln w="25400">
            <a:solidFill>
              <a:schemeClr val="tx1"/>
            </a:solidFill>
            <a:round/>
            <a:headEnd/>
            <a:tailEnd/>
          </a:ln>
        </p:spPr>
        <p:txBody>
          <a:bodyPr wrap="none" anchor="ctr"/>
          <a:lstStyle/>
          <a:p>
            <a:endParaRPr lang="en-US"/>
          </a:p>
        </p:txBody>
      </p:sp>
      <p:sp>
        <p:nvSpPr>
          <p:cNvPr id="6" name="Line 12"/>
          <p:cNvSpPr>
            <a:spLocks noChangeShapeType="1"/>
          </p:cNvSpPr>
          <p:nvPr/>
        </p:nvSpPr>
        <p:spPr bwMode="auto">
          <a:xfrm>
            <a:off x="4541837" y="4051300"/>
            <a:ext cx="3931920" cy="0"/>
          </a:xfrm>
          <a:prstGeom prst="line">
            <a:avLst/>
          </a:prstGeom>
          <a:noFill/>
          <a:ln w="25400">
            <a:solidFill>
              <a:schemeClr val="tx1"/>
            </a:solidFill>
            <a:round/>
            <a:headEnd/>
            <a:tailEnd/>
          </a:ln>
        </p:spPr>
        <p:txBody>
          <a:bodyPr wrap="none" anchor="ctr"/>
          <a:lstStyle/>
          <a:p>
            <a:endParaRPr lang="en-US"/>
          </a:p>
        </p:txBody>
      </p:sp>
      <p:sp>
        <p:nvSpPr>
          <p:cNvPr id="7" name="Arc 6"/>
          <p:cNvSpPr/>
          <p:nvPr/>
        </p:nvSpPr>
        <p:spPr bwMode="auto">
          <a:xfrm flipH="1">
            <a:off x="5595937" y="1752600"/>
            <a:ext cx="3886200" cy="2286000"/>
          </a:xfrm>
          <a:prstGeom prst="arc">
            <a:avLst>
              <a:gd name="adj1" fmla="val 17138531"/>
              <a:gd name="adj2" fmla="val 109662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graphicFrame>
        <p:nvGraphicFramePr>
          <p:cNvPr id="331778" name="Content Placeholder 6"/>
          <p:cNvGraphicFramePr>
            <a:graphicFrameLocks noChangeAspect="1"/>
          </p:cNvGraphicFramePr>
          <p:nvPr/>
        </p:nvGraphicFramePr>
        <p:xfrm>
          <a:off x="852488" y="2971800"/>
          <a:ext cx="2546350" cy="2301875"/>
        </p:xfrm>
        <a:graphic>
          <a:graphicData uri="http://schemas.openxmlformats.org/presentationml/2006/ole">
            <mc:AlternateContent xmlns:mc="http://schemas.openxmlformats.org/markup-compatibility/2006">
              <mc:Choice xmlns:v="urn:schemas-microsoft-com:vml" Requires="v">
                <p:oleObj spid="_x0000_s3107" name="Equation" r:id="rId8" imgW="1066680" imgH="965160" progId="Equation.3">
                  <p:embed/>
                </p:oleObj>
              </mc:Choice>
              <mc:Fallback>
                <p:oleObj name="Equation" r:id="rId8" imgW="1066680" imgH="96516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2488" y="2971800"/>
                        <a:ext cx="2546350" cy="2301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8034338" y="4065588"/>
          <a:ext cx="393700" cy="423862"/>
        </p:xfrm>
        <a:graphic>
          <a:graphicData uri="http://schemas.openxmlformats.org/presentationml/2006/ole">
            <mc:AlternateContent xmlns:mc="http://schemas.openxmlformats.org/markup-compatibility/2006">
              <mc:Choice xmlns:v="urn:schemas-microsoft-com:vml" Requires="v">
                <p:oleObj spid="_x0000_s3108" name="Equation" r:id="rId10" imgW="177480" imgH="190440" progId="Equation.3">
                  <p:embed/>
                </p:oleObj>
              </mc:Choice>
              <mc:Fallback>
                <p:oleObj name="Equation" r:id="rId10" imgW="177480" imgH="19044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034338" y="4065588"/>
                        <a:ext cx="393700" cy="423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4052888" y="1600200"/>
          <a:ext cx="246062" cy="366713"/>
        </p:xfrm>
        <a:graphic>
          <a:graphicData uri="http://schemas.openxmlformats.org/presentationml/2006/ole">
            <mc:AlternateContent xmlns:mc="http://schemas.openxmlformats.org/markup-compatibility/2006">
              <mc:Choice xmlns:v="urn:schemas-microsoft-com:vml" Requires="v">
                <p:oleObj spid="_x0000_s3109" name="Equation" r:id="rId12" imgW="126720" imgH="190440" progId="Equation.3">
                  <p:embed/>
                </p:oleObj>
              </mc:Choice>
              <mc:Fallback>
                <p:oleObj name="Equation" r:id="rId12" imgW="126720" imgH="19044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052888" y="1600200"/>
                        <a:ext cx="246062" cy="366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231689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مسیر ریاضی‌دانان مالی</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23151146"/>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25</a:t>
            </a:fld>
            <a:endParaRPr lang="en-US" dirty="0"/>
          </a:p>
        </p:txBody>
      </p:sp>
    </p:spTree>
    <p:extLst>
      <p:ext uri="{BB962C8B-B14F-4D97-AF65-F5344CB8AC3E}">
        <p14:creationId xmlns:p14="http://schemas.microsoft.com/office/powerpoint/2010/main" val="2143601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26</a:t>
            </a:fld>
            <a:endParaRPr lang="en-US" dirty="0"/>
          </a:p>
        </p:txBody>
      </p:sp>
      <p:sp>
        <p:nvSpPr>
          <p:cNvPr id="23555" name="Rectangle 2"/>
          <p:cNvSpPr>
            <a:spLocks noGrp="1" noChangeArrowheads="1"/>
          </p:cNvSpPr>
          <p:nvPr>
            <p:ph type="title"/>
          </p:nvPr>
        </p:nvSpPr>
        <p:spPr/>
        <p:txBody>
          <a:bodyPr/>
          <a:lstStyle/>
          <a:p>
            <a:endParaRPr lang="en-US" dirty="0"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دانش مالی</a:t>
            </a:r>
            <a:endPar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a:t>
            </a:fld>
            <a:endParaRPr lang="en-US" dirty="0"/>
          </a:p>
        </p:txBody>
      </p:sp>
      <p:sp>
        <p:nvSpPr>
          <p:cNvPr id="5" name="TextBox 4"/>
          <p:cNvSpPr txBox="1"/>
          <p:nvPr/>
        </p:nvSpPr>
        <p:spPr>
          <a:xfrm>
            <a:off x="685800" y="4724400"/>
            <a:ext cx="7772400" cy="1200329"/>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جایگاه</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حوزه‌های عمده</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حوزه‌های مرتبط</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جایگاه دانش مالی</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0288676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D3ECFE31-66AF-4200-8606-A16D8EF173CA}"/>
                                            </p:graphicEl>
                                          </p:spTgt>
                                        </p:tgtEl>
                                        <p:attrNameLst>
                                          <p:attrName>style.visibility</p:attrName>
                                        </p:attrNameLst>
                                      </p:cBhvr>
                                      <p:to>
                                        <p:strVal val="visible"/>
                                      </p:to>
                                    </p:set>
                                    <p:animEffect transition="in" filter="fade">
                                      <p:cBhvr>
                                        <p:cTn id="7" dur="1000"/>
                                        <p:tgtEl>
                                          <p:spTgt spid="5">
                                            <p:graphicEl>
                                              <a:dgm id="{D3ECFE31-66AF-4200-8606-A16D8EF173CA}"/>
                                            </p:graphicEl>
                                          </p:spTgt>
                                        </p:tgtEl>
                                      </p:cBhvr>
                                    </p:animEffect>
                                    <p:anim calcmode="lin" valueType="num">
                                      <p:cBhvr>
                                        <p:cTn id="8" dur="1000" fill="hold"/>
                                        <p:tgtEl>
                                          <p:spTgt spid="5">
                                            <p:graphicEl>
                                              <a:dgm id="{D3ECFE31-66AF-4200-8606-A16D8EF173CA}"/>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D3ECFE31-66AF-4200-8606-A16D8EF173CA}"/>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graphicEl>
                                              <a:dgm id="{80560387-73B1-4833-8D75-B6D5221DC355}"/>
                                            </p:graphicEl>
                                          </p:spTgt>
                                        </p:tgtEl>
                                        <p:attrNameLst>
                                          <p:attrName>style.visibility</p:attrName>
                                        </p:attrNameLst>
                                      </p:cBhvr>
                                      <p:to>
                                        <p:strVal val="visible"/>
                                      </p:to>
                                    </p:set>
                                    <p:animEffect transition="in" filter="fade">
                                      <p:cBhvr>
                                        <p:cTn id="13" dur="1000"/>
                                        <p:tgtEl>
                                          <p:spTgt spid="5">
                                            <p:graphicEl>
                                              <a:dgm id="{80560387-73B1-4833-8D75-B6D5221DC355}"/>
                                            </p:graphicEl>
                                          </p:spTgt>
                                        </p:tgtEl>
                                      </p:cBhvr>
                                    </p:animEffect>
                                    <p:anim calcmode="lin" valueType="num">
                                      <p:cBhvr>
                                        <p:cTn id="14" dur="1000" fill="hold"/>
                                        <p:tgtEl>
                                          <p:spTgt spid="5">
                                            <p:graphicEl>
                                              <a:dgm id="{80560387-73B1-4833-8D75-B6D5221DC355}"/>
                                            </p:graphicEl>
                                          </p:spTgt>
                                        </p:tgtEl>
                                        <p:attrNameLst>
                                          <p:attrName>ppt_x</p:attrName>
                                        </p:attrNameLst>
                                      </p:cBhvr>
                                      <p:tavLst>
                                        <p:tav tm="0">
                                          <p:val>
                                            <p:strVal val="#ppt_x"/>
                                          </p:val>
                                        </p:tav>
                                        <p:tav tm="100000">
                                          <p:val>
                                            <p:strVal val="#ppt_x"/>
                                          </p:val>
                                        </p:tav>
                                      </p:tavLst>
                                    </p:anim>
                                    <p:anim calcmode="lin" valueType="num">
                                      <p:cBhvr>
                                        <p:cTn id="15" dur="1000" fill="hold"/>
                                        <p:tgtEl>
                                          <p:spTgt spid="5">
                                            <p:graphicEl>
                                              <a:dgm id="{80560387-73B1-4833-8D75-B6D5221DC355}"/>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5">
                                            <p:graphicEl>
                                              <a:dgm id="{A97D642F-8AE2-4CEF-8BF9-83842667B05E}"/>
                                            </p:graphicEl>
                                          </p:spTgt>
                                        </p:tgtEl>
                                        <p:attrNameLst>
                                          <p:attrName>style.visibility</p:attrName>
                                        </p:attrNameLst>
                                      </p:cBhvr>
                                      <p:to>
                                        <p:strVal val="visible"/>
                                      </p:to>
                                    </p:set>
                                    <p:animEffect transition="in" filter="fade">
                                      <p:cBhvr>
                                        <p:cTn id="19" dur="1000"/>
                                        <p:tgtEl>
                                          <p:spTgt spid="5">
                                            <p:graphicEl>
                                              <a:dgm id="{A97D642F-8AE2-4CEF-8BF9-83842667B05E}"/>
                                            </p:graphicEl>
                                          </p:spTgt>
                                        </p:tgtEl>
                                      </p:cBhvr>
                                    </p:animEffect>
                                    <p:anim calcmode="lin" valueType="num">
                                      <p:cBhvr>
                                        <p:cTn id="20" dur="1000" fill="hold"/>
                                        <p:tgtEl>
                                          <p:spTgt spid="5">
                                            <p:graphicEl>
                                              <a:dgm id="{A97D642F-8AE2-4CEF-8BF9-83842667B05E}"/>
                                            </p:graphicEl>
                                          </p:spTgt>
                                        </p:tgtEl>
                                        <p:attrNameLst>
                                          <p:attrName>ppt_x</p:attrName>
                                        </p:attrNameLst>
                                      </p:cBhvr>
                                      <p:tavLst>
                                        <p:tav tm="0">
                                          <p:val>
                                            <p:strVal val="#ppt_x"/>
                                          </p:val>
                                        </p:tav>
                                        <p:tav tm="100000">
                                          <p:val>
                                            <p:strVal val="#ppt_x"/>
                                          </p:val>
                                        </p:tav>
                                      </p:tavLst>
                                    </p:anim>
                                    <p:anim calcmode="lin" valueType="num">
                                      <p:cBhvr>
                                        <p:cTn id="21" dur="1000" fill="hold"/>
                                        <p:tgtEl>
                                          <p:spTgt spid="5">
                                            <p:graphicEl>
                                              <a:dgm id="{A97D642F-8AE2-4CEF-8BF9-83842667B05E}"/>
                                            </p:graphic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5">
                                            <p:graphicEl>
                                              <a:dgm id="{F662D26B-39CD-44C8-9412-06D217B2801A}"/>
                                            </p:graphicEl>
                                          </p:spTgt>
                                        </p:tgtEl>
                                        <p:attrNameLst>
                                          <p:attrName>style.visibility</p:attrName>
                                        </p:attrNameLst>
                                      </p:cBhvr>
                                      <p:to>
                                        <p:strVal val="visible"/>
                                      </p:to>
                                    </p:set>
                                    <p:animEffect transition="in" filter="fade">
                                      <p:cBhvr>
                                        <p:cTn id="25" dur="1000"/>
                                        <p:tgtEl>
                                          <p:spTgt spid="5">
                                            <p:graphicEl>
                                              <a:dgm id="{F662D26B-39CD-44C8-9412-06D217B2801A}"/>
                                            </p:graphicEl>
                                          </p:spTgt>
                                        </p:tgtEl>
                                      </p:cBhvr>
                                    </p:animEffect>
                                    <p:anim calcmode="lin" valueType="num">
                                      <p:cBhvr>
                                        <p:cTn id="26" dur="1000" fill="hold"/>
                                        <p:tgtEl>
                                          <p:spTgt spid="5">
                                            <p:graphicEl>
                                              <a:dgm id="{F662D26B-39CD-44C8-9412-06D217B2801A}"/>
                                            </p:graphicEl>
                                          </p:spTgt>
                                        </p:tgtEl>
                                        <p:attrNameLst>
                                          <p:attrName>ppt_x</p:attrName>
                                        </p:attrNameLst>
                                      </p:cBhvr>
                                      <p:tavLst>
                                        <p:tav tm="0">
                                          <p:val>
                                            <p:strVal val="#ppt_x"/>
                                          </p:val>
                                        </p:tav>
                                        <p:tav tm="100000">
                                          <p:val>
                                            <p:strVal val="#ppt_x"/>
                                          </p:val>
                                        </p:tav>
                                      </p:tavLst>
                                    </p:anim>
                                    <p:anim calcmode="lin" valueType="num">
                                      <p:cBhvr>
                                        <p:cTn id="27" dur="1000" fill="hold"/>
                                        <p:tgtEl>
                                          <p:spTgt spid="5">
                                            <p:graphicEl>
                                              <a:dgm id="{F662D26B-39CD-44C8-9412-06D217B2801A}"/>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228600" y="1219200"/>
            <a:ext cx="8458200" cy="5105400"/>
          </a:xfrm>
          <a:prstGeom prst="rect">
            <a:avLst/>
          </a:prstGeom>
        </p:spPr>
        <p:style>
          <a:lnRef idx="1">
            <a:schemeClr val="dk1"/>
          </a:lnRef>
          <a:fillRef idx="1003">
            <a:schemeClr val="lt2"/>
          </a:fillRef>
          <a:effectRef idx="2">
            <a:schemeClr val="dk1"/>
          </a:effectRef>
          <a:fontRef idx="minor">
            <a:schemeClr val="lt1"/>
          </a:fontRef>
        </p:style>
        <p:txBody>
          <a:bodyPr wrap="square" rtlCol="0">
            <a:spAutoFit/>
          </a:bodyPr>
          <a:lstStyle/>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en-US" dirty="0"/>
          </a:p>
        </p:txBody>
      </p:sp>
      <p:sp>
        <p:nvSpPr>
          <p:cNvPr id="2" name="Title 1"/>
          <p:cNvSpPr>
            <a:spLocks noGrp="1"/>
          </p:cNvSpPr>
          <p:nvPr>
            <p:ph type="title"/>
          </p:nvPr>
        </p:nvSpPr>
        <p:spPr>
          <a:xfrm>
            <a:off x="152400" y="304800"/>
            <a:ext cx="7772400" cy="719137"/>
          </a:xfrm>
          <a:noFill/>
          <a:ln w="9525">
            <a:noFill/>
            <a:miter lim="800000"/>
            <a:headEnd/>
            <a:tailEnd/>
          </a:ln>
        </p:spPr>
        <p:txBody>
          <a:bodyPr vert="horz" wrap="square" lIns="91440" tIns="45720" rIns="91440" bIns="45720" numCol="1" anchor="ctr" anchorCtr="0" compatLnSpc="1">
            <a:prstTxWarp prst="textNoShape">
              <a:avLst/>
            </a:prstTxWarp>
          </a:bodyPr>
          <a:lstStyle/>
          <a:p>
            <a:r>
              <a:rPr lang="fa-IR" b="1" dirty="0" smtClean="0"/>
              <a:t>حوزه‌های عمده‌ی مالی</a:t>
            </a:r>
            <a:endParaRPr lang="en-US" b="1" dirty="0" smtClean="0"/>
          </a:p>
        </p:txBody>
      </p:sp>
      <p:sp>
        <p:nvSpPr>
          <p:cNvPr id="10" name="Freeform 9"/>
          <p:cNvSpPr/>
          <p:nvPr/>
        </p:nvSpPr>
        <p:spPr>
          <a:xfrm>
            <a:off x="3762300" y="3565609"/>
            <a:ext cx="1619398" cy="1619398"/>
          </a:xfrm>
          <a:custGeom>
            <a:avLst/>
            <a:gdLst>
              <a:gd name="connsiteX0" fmla="*/ 0 w 1619398"/>
              <a:gd name="connsiteY0" fmla="*/ 809699 h 1619398"/>
              <a:gd name="connsiteX1" fmla="*/ 237156 w 1619398"/>
              <a:gd name="connsiteY1" fmla="*/ 237155 h 1619398"/>
              <a:gd name="connsiteX2" fmla="*/ 809700 w 1619398"/>
              <a:gd name="connsiteY2" fmla="*/ 0 h 1619398"/>
              <a:gd name="connsiteX3" fmla="*/ 1382244 w 1619398"/>
              <a:gd name="connsiteY3" fmla="*/ 237156 h 1619398"/>
              <a:gd name="connsiteX4" fmla="*/ 1619399 w 1619398"/>
              <a:gd name="connsiteY4" fmla="*/ 809700 h 1619398"/>
              <a:gd name="connsiteX5" fmla="*/ 1382243 w 1619398"/>
              <a:gd name="connsiteY5" fmla="*/ 1382244 h 1619398"/>
              <a:gd name="connsiteX6" fmla="*/ 809699 w 1619398"/>
              <a:gd name="connsiteY6" fmla="*/ 1619399 h 1619398"/>
              <a:gd name="connsiteX7" fmla="*/ 237155 w 1619398"/>
              <a:gd name="connsiteY7" fmla="*/ 1382243 h 1619398"/>
              <a:gd name="connsiteX8" fmla="*/ 0 w 1619398"/>
              <a:gd name="connsiteY8" fmla="*/ 809699 h 161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9398" h="1619398">
                <a:moveTo>
                  <a:pt x="0" y="809699"/>
                </a:moveTo>
                <a:cubicBezTo>
                  <a:pt x="0" y="594953"/>
                  <a:pt x="85308" y="389003"/>
                  <a:pt x="237156" y="237155"/>
                </a:cubicBezTo>
                <a:cubicBezTo>
                  <a:pt x="389004" y="85307"/>
                  <a:pt x="594955" y="0"/>
                  <a:pt x="809700" y="0"/>
                </a:cubicBezTo>
                <a:cubicBezTo>
                  <a:pt x="1024446" y="0"/>
                  <a:pt x="1230396" y="85308"/>
                  <a:pt x="1382244" y="237156"/>
                </a:cubicBezTo>
                <a:cubicBezTo>
                  <a:pt x="1534092" y="389004"/>
                  <a:pt x="1619399" y="594955"/>
                  <a:pt x="1619399" y="809700"/>
                </a:cubicBezTo>
                <a:cubicBezTo>
                  <a:pt x="1619399" y="1024446"/>
                  <a:pt x="1534092" y="1230396"/>
                  <a:pt x="1382243" y="1382244"/>
                </a:cubicBezTo>
                <a:cubicBezTo>
                  <a:pt x="1230395" y="1534092"/>
                  <a:pt x="1024445" y="1619399"/>
                  <a:pt x="809699" y="1619399"/>
                </a:cubicBezTo>
                <a:cubicBezTo>
                  <a:pt x="594953" y="1619399"/>
                  <a:pt x="389003" y="1534091"/>
                  <a:pt x="237155" y="1382243"/>
                </a:cubicBezTo>
                <a:cubicBezTo>
                  <a:pt x="85307" y="1230395"/>
                  <a:pt x="0" y="1024445"/>
                  <a:pt x="0" y="809699"/>
                </a:cubicBezTo>
                <a:close/>
              </a:path>
            </a:pathLst>
          </a:custGeom>
        </p:spPr>
        <p:style>
          <a:lnRef idx="0">
            <a:schemeClr val="accent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spcFirstLastPara="0" vert="horz" wrap="square" lIns="258746" tIns="258745" rIns="258746" bIns="258745" numCol="1" spcCol="1270" anchor="ctr" anchorCtr="0">
            <a:noAutofit/>
          </a:bodyPr>
          <a:lstStyle/>
          <a:p>
            <a:pPr lvl="0" algn="ctr" defTabSz="755650" rtl="1">
              <a:lnSpc>
                <a:spcPct val="150000"/>
              </a:lnSpc>
              <a:spcBef>
                <a:spcPct val="0"/>
              </a:spcBef>
              <a:spcAft>
                <a:spcPct val="35000"/>
              </a:spcAft>
            </a:pPr>
            <a:r>
              <a:rPr lang="fa-IR" sz="1700" kern="1200" dirty="0" smtClean="0">
                <a:cs typeface="B Titr" pitchFamily="2" charset="-78"/>
              </a:rPr>
              <a:t>مهندسی مالی و مدیریت ریسک</a:t>
            </a:r>
            <a:endParaRPr lang="en-US" sz="1700" kern="1200" dirty="0">
              <a:cs typeface="B Titr" pitchFamily="2" charset="-78"/>
            </a:endParaRPr>
          </a:p>
        </p:txBody>
      </p:sp>
      <p:sp>
        <p:nvSpPr>
          <p:cNvPr id="11" name="Freeform 10"/>
          <p:cNvSpPr/>
          <p:nvPr/>
        </p:nvSpPr>
        <p:spPr>
          <a:xfrm rot="16200000">
            <a:off x="4400230" y="2975941"/>
            <a:ext cx="343538" cy="550595"/>
          </a:xfrm>
          <a:custGeom>
            <a:avLst/>
            <a:gdLst>
              <a:gd name="connsiteX0" fmla="*/ 0 w 343538"/>
              <a:gd name="connsiteY0" fmla="*/ 110119 h 550595"/>
              <a:gd name="connsiteX1" fmla="*/ 171769 w 343538"/>
              <a:gd name="connsiteY1" fmla="*/ 110119 h 550595"/>
              <a:gd name="connsiteX2" fmla="*/ 171769 w 343538"/>
              <a:gd name="connsiteY2" fmla="*/ 0 h 550595"/>
              <a:gd name="connsiteX3" fmla="*/ 343538 w 343538"/>
              <a:gd name="connsiteY3" fmla="*/ 275298 h 550595"/>
              <a:gd name="connsiteX4" fmla="*/ 171769 w 343538"/>
              <a:gd name="connsiteY4" fmla="*/ 550595 h 550595"/>
              <a:gd name="connsiteX5" fmla="*/ 171769 w 343538"/>
              <a:gd name="connsiteY5" fmla="*/ 440476 h 550595"/>
              <a:gd name="connsiteX6" fmla="*/ 0 w 343538"/>
              <a:gd name="connsiteY6" fmla="*/ 440476 h 550595"/>
              <a:gd name="connsiteX7" fmla="*/ 0 w 343538"/>
              <a:gd name="connsiteY7" fmla="*/ 110119 h 550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538" h="550595">
                <a:moveTo>
                  <a:pt x="0" y="110119"/>
                </a:moveTo>
                <a:lnTo>
                  <a:pt x="171769" y="110119"/>
                </a:lnTo>
                <a:lnTo>
                  <a:pt x="171769" y="0"/>
                </a:lnTo>
                <a:lnTo>
                  <a:pt x="343538" y="275298"/>
                </a:lnTo>
                <a:lnTo>
                  <a:pt x="171769" y="550595"/>
                </a:lnTo>
                <a:lnTo>
                  <a:pt x="171769" y="440476"/>
                </a:lnTo>
                <a:lnTo>
                  <a:pt x="0" y="440476"/>
                </a:lnTo>
                <a:lnTo>
                  <a:pt x="0" y="110119"/>
                </a:lnTo>
                <a:close/>
              </a:path>
            </a:pathLst>
          </a:custGeom>
        </p:spPr>
        <p:style>
          <a:lnRef idx="0">
            <a:schemeClr val="accent2">
              <a:tint val="60000"/>
              <a:hueOff val="0"/>
              <a:satOff val="0"/>
              <a:lumOff val="0"/>
              <a:alphaOff val="0"/>
            </a:schemeClr>
          </a:lnRef>
          <a:fillRef idx="3">
            <a:schemeClr val="accent2">
              <a:tint val="60000"/>
              <a:hueOff val="0"/>
              <a:satOff val="0"/>
              <a:lumOff val="0"/>
              <a:alphaOff val="0"/>
            </a:schemeClr>
          </a:fillRef>
          <a:effectRef idx="3">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1" tIns="110119" rIns="103062" bIns="110118" numCol="1" spcCol="1270" anchor="ctr" anchorCtr="0">
            <a:noAutofit/>
          </a:bodyPr>
          <a:lstStyle/>
          <a:p>
            <a:pPr lvl="0" algn="ctr" defTabSz="622300">
              <a:lnSpc>
                <a:spcPct val="150000"/>
              </a:lnSpc>
              <a:spcBef>
                <a:spcPct val="0"/>
              </a:spcBef>
              <a:spcAft>
                <a:spcPct val="35000"/>
              </a:spcAft>
            </a:pPr>
            <a:endParaRPr lang="en-US" sz="1400" kern="1200" dirty="0">
              <a:cs typeface="B Titr" pitchFamily="2" charset="-78"/>
            </a:endParaRPr>
          </a:p>
        </p:txBody>
      </p:sp>
      <p:sp>
        <p:nvSpPr>
          <p:cNvPr id="15" name="Freeform 14"/>
          <p:cNvSpPr/>
          <p:nvPr/>
        </p:nvSpPr>
        <p:spPr>
          <a:xfrm>
            <a:off x="3762300" y="1298024"/>
            <a:ext cx="1619398" cy="1619398"/>
          </a:xfrm>
          <a:custGeom>
            <a:avLst/>
            <a:gdLst>
              <a:gd name="connsiteX0" fmla="*/ 0 w 1619398"/>
              <a:gd name="connsiteY0" fmla="*/ 809699 h 1619398"/>
              <a:gd name="connsiteX1" fmla="*/ 237156 w 1619398"/>
              <a:gd name="connsiteY1" fmla="*/ 237155 h 1619398"/>
              <a:gd name="connsiteX2" fmla="*/ 809700 w 1619398"/>
              <a:gd name="connsiteY2" fmla="*/ 0 h 1619398"/>
              <a:gd name="connsiteX3" fmla="*/ 1382244 w 1619398"/>
              <a:gd name="connsiteY3" fmla="*/ 237156 h 1619398"/>
              <a:gd name="connsiteX4" fmla="*/ 1619399 w 1619398"/>
              <a:gd name="connsiteY4" fmla="*/ 809700 h 1619398"/>
              <a:gd name="connsiteX5" fmla="*/ 1382243 w 1619398"/>
              <a:gd name="connsiteY5" fmla="*/ 1382244 h 1619398"/>
              <a:gd name="connsiteX6" fmla="*/ 809699 w 1619398"/>
              <a:gd name="connsiteY6" fmla="*/ 1619399 h 1619398"/>
              <a:gd name="connsiteX7" fmla="*/ 237155 w 1619398"/>
              <a:gd name="connsiteY7" fmla="*/ 1382243 h 1619398"/>
              <a:gd name="connsiteX8" fmla="*/ 0 w 1619398"/>
              <a:gd name="connsiteY8" fmla="*/ 809699 h 161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9398" h="1619398">
                <a:moveTo>
                  <a:pt x="0" y="809699"/>
                </a:moveTo>
                <a:cubicBezTo>
                  <a:pt x="0" y="594953"/>
                  <a:pt x="85308" y="389003"/>
                  <a:pt x="237156" y="237155"/>
                </a:cubicBezTo>
                <a:cubicBezTo>
                  <a:pt x="389004" y="85307"/>
                  <a:pt x="594955" y="0"/>
                  <a:pt x="809700" y="0"/>
                </a:cubicBezTo>
                <a:cubicBezTo>
                  <a:pt x="1024446" y="0"/>
                  <a:pt x="1230396" y="85308"/>
                  <a:pt x="1382244" y="237156"/>
                </a:cubicBezTo>
                <a:cubicBezTo>
                  <a:pt x="1534092" y="389004"/>
                  <a:pt x="1619399" y="594955"/>
                  <a:pt x="1619399" y="809700"/>
                </a:cubicBezTo>
                <a:cubicBezTo>
                  <a:pt x="1619399" y="1024446"/>
                  <a:pt x="1534092" y="1230396"/>
                  <a:pt x="1382243" y="1382244"/>
                </a:cubicBezTo>
                <a:cubicBezTo>
                  <a:pt x="1230395" y="1534092"/>
                  <a:pt x="1024445" y="1619399"/>
                  <a:pt x="809699" y="1619399"/>
                </a:cubicBezTo>
                <a:cubicBezTo>
                  <a:pt x="594953" y="1619399"/>
                  <a:pt x="389003" y="1534091"/>
                  <a:pt x="237155" y="1382243"/>
                </a:cubicBezTo>
                <a:cubicBezTo>
                  <a:pt x="85307" y="1230395"/>
                  <a:pt x="0" y="1024445"/>
                  <a:pt x="0" y="809699"/>
                </a:cubicBezTo>
                <a:close/>
              </a:path>
            </a:pathLst>
          </a:custGeom>
        </p:spPr>
        <p:style>
          <a:lnRef idx="0">
            <a:schemeClr val="accent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spcFirstLastPara="0" vert="horz" wrap="square" lIns="258746" tIns="258745" rIns="258746" bIns="258745" numCol="1" spcCol="1270" anchor="ctr" anchorCtr="0">
            <a:noAutofit/>
          </a:bodyPr>
          <a:lstStyle/>
          <a:p>
            <a:pPr lvl="0" algn="ctr" defTabSz="755650" rtl="1">
              <a:lnSpc>
                <a:spcPct val="150000"/>
              </a:lnSpc>
              <a:spcBef>
                <a:spcPct val="0"/>
              </a:spcBef>
              <a:spcAft>
                <a:spcPct val="35000"/>
              </a:spcAft>
            </a:pPr>
            <a:r>
              <a:rPr lang="fa-IR" sz="1700" kern="1200" dirty="0" smtClean="0">
                <a:cs typeface="B Titr" pitchFamily="2" charset="-78"/>
              </a:rPr>
              <a:t>مالی شرکت‌ها</a:t>
            </a:r>
            <a:endParaRPr lang="en-US" sz="1700" kern="1200" dirty="0">
              <a:cs typeface="B Titr" pitchFamily="2" charset="-78"/>
            </a:endParaRPr>
          </a:p>
        </p:txBody>
      </p:sp>
      <p:sp>
        <p:nvSpPr>
          <p:cNvPr id="16" name="Freeform 15"/>
          <p:cNvSpPr/>
          <p:nvPr/>
        </p:nvSpPr>
        <p:spPr>
          <a:xfrm rot="1800000">
            <a:off x="5373703" y="4662045"/>
            <a:ext cx="343538" cy="550595"/>
          </a:xfrm>
          <a:custGeom>
            <a:avLst/>
            <a:gdLst>
              <a:gd name="connsiteX0" fmla="*/ 0 w 343538"/>
              <a:gd name="connsiteY0" fmla="*/ 110119 h 550595"/>
              <a:gd name="connsiteX1" fmla="*/ 171769 w 343538"/>
              <a:gd name="connsiteY1" fmla="*/ 110119 h 550595"/>
              <a:gd name="connsiteX2" fmla="*/ 171769 w 343538"/>
              <a:gd name="connsiteY2" fmla="*/ 0 h 550595"/>
              <a:gd name="connsiteX3" fmla="*/ 343538 w 343538"/>
              <a:gd name="connsiteY3" fmla="*/ 275298 h 550595"/>
              <a:gd name="connsiteX4" fmla="*/ 171769 w 343538"/>
              <a:gd name="connsiteY4" fmla="*/ 550595 h 550595"/>
              <a:gd name="connsiteX5" fmla="*/ 171769 w 343538"/>
              <a:gd name="connsiteY5" fmla="*/ 440476 h 550595"/>
              <a:gd name="connsiteX6" fmla="*/ 0 w 343538"/>
              <a:gd name="connsiteY6" fmla="*/ 440476 h 550595"/>
              <a:gd name="connsiteX7" fmla="*/ 0 w 343538"/>
              <a:gd name="connsiteY7" fmla="*/ 110119 h 550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538" h="550595">
                <a:moveTo>
                  <a:pt x="0" y="110119"/>
                </a:moveTo>
                <a:lnTo>
                  <a:pt x="171769" y="110119"/>
                </a:lnTo>
                <a:lnTo>
                  <a:pt x="171769" y="0"/>
                </a:lnTo>
                <a:lnTo>
                  <a:pt x="343538" y="275298"/>
                </a:lnTo>
                <a:lnTo>
                  <a:pt x="171769" y="550595"/>
                </a:lnTo>
                <a:lnTo>
                  <a:pt x="171769" y="440476"/>
                </a:lnTo>
                <a:lnTo>
                  <a:pt x="0" y="440476"/>
                </a:lnTo>
                <a:lnTo>
                  <a:pt x="0" y="110119"/>
                </a:lnTo>
                <a:close/>
              </a:path>
            </a:pathLst>
          </a:custGeom>
        </p:spPr>
        <p:style>
          <a:lnRef idx="0">
            <a:schemeClr val="accent2">
              <a:tint val="60000"/>
              <a:hueOff val="0"/>
              <a:satOff val="0"/>
              <a:lumOff val="0"/>
              <a:alphaOff val="0"/>
            </a:schemeClr>
          </a:lnRef>
          <a:fillRef idx="3">
            <a:schemeClr val="accent2">
              <a:tint val="60000"/>
              <a:hueOff val="0"/>
              <a:satOff val="0"/>
              <a:lumOff val="0"/>
              <a:alphaOff val="0"/>
            </a:schemeClr>
          </a:fillRef>
          <a:effectRef idx="3">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0" tIns="110119" rIns="103060" bIns="110118" numCol="1" spcCol="1270" anchor="ctr" anchorCtr="0">
            <a:noAutofit/>
          </a:bodyPr>
          <a:lstStyle/>
          <a:p>
            <a:pPr lvl="0" algn="ctr" defTabSz="622300">
              <a:lnSpc>
                <a:spcPct val="150000"/>
              </a:lnSpc>
              <a:spcBef>
                <a:spcPct val="0"/>
              </a:spcBef>
              <a:spcAft>
                <a:spcPct val="35000"/>
              </a:spcAft>
            </a:pPr>
            <a:endParaRPr lang="en-US" sz="1400" kern="1200" dirty="0">
              <a:cs typeface="B Titr" pitchFamily="2" charset="-78"/>
            </a:endParaRPr>
          </a:p>
        </p:txBody>
      </p:sp>
      <p:sp>
        <p:nvSpPr>
          <p:cNvPr id="17" name="Freeform 16"/>
          <p:cNvSpPr/>
          <p:nvPr/>
        </p:nvSpPr>
        <p:spPr>
          <a:xfrm>
            <a:off x="5726086" y="4699401"/>
            <a:ext cx="1619398" cy="1619398"/>
          </a:xfrm>
          <a:custGeom>
            <a:avLst/>
            <a:gdLst>
              <a:gd name="connsiteX0" fmla="*/ 0 w 1619398"/>
              <a:gd name="connsiteY0" fmla="*/ 809699 h 1619398"/>
              <a:gd name="connsiteX1" fmla="*/ 237156 w 1619398"/>
              <a:gd name="connsiteY1" fmla="*/ 237155 h 1619398"/>
              <a:gd name="connsiteX2" fmla="*/ 809700 w 1619398"/>
              <a:gd name="connsiteY2" fmla="*/ 0 h 1619398"/>
              <a:gd name="connsiteX3" fmla="*/ 1382244 w 1619398"/>
              <a:gd name="connsiteY3" fmla="*/ 237156 h 1619398"/>
              <a:gd name="connsiteX4" fmla="*/ 1619399 w 1619398"/>
              <a:gd name="connsiteY4" fmla="*/ 809700 h 1619398"/>
              <a:gd name="connsiteX5" fmla="*/ 1382243 w 1619398"/>
              <a:gd name="connsiteY5" fmla="*/ 1382244 h 1619398"/>
              <a:gd name="connsiteX6" fmla="*/ 809699 w 1619398"/>
              <a:gd name="connsiteY6" fmla="*/ 1619399 h 1619398"/>
              <a:gd name="connsiteX7" fmla="*/ 237155 w 1619398"/>
              <a:gd name="connsiteY7" fmla="*/ 1382243 h 1619398"/>
              <a:gd name="connsiteX8" fmla="*/ 0 w 1619398"/>
              <a:gd name="connsiteY8" fmla="*/ 809699 h 161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9398" h="1619398">
                <a:moveTo>
                  <a:pt x="0" y="809699"/>
                </a:moveTo>
                <a:cubicBezTo>
                  <a:pt x="0" y="594953"/>
                  <a:pt x="85308" y="389003"/>
                  <a:pt x="237156" y="237155"/>
                </a:cubicBezTo>
                <a:cubicBezTo>
                  <a:pt x="389004" y="85307"/>
                  <a:pt x="594955" y="0"/>
                  <a:pt x="809700" y="0"/>
                </a:cubicBezTo>
                <a:cubicBezTo>
                  <a:pt x="1024446" y="0"/>
                  <a:pt x="1230396" y="85308"/>
                  <a:pt x="1382244" y="237156"/>
                </a:cubicBezTo>
                <a:cubicBezTo>
                  <a:pt x="1534092" y="389004"/>
                  <a:pt x="1619399" y="594955"/>
                  <a:pt x="1619399" y="809700"/>
                </a:cubicBezTo>
                <a:cubicBezTo>
                  <a:pt x="1619399" y="1024446"/>
                  <a:pt x="1534092" y="1230396"/>
                  <a:pt x="1382243" y="1382244"/>
                </a:cubicBezTo>
                <a:cubicBezTo>
                  <a:pt x="1230395" y="1534092"/>
                  <a:pt x="1024445" y="1619399"/>
                  <a:pt x="809699" y="1619399"/>
                </a:cubicBezTo>
                <a:cubicBezTo>
                  <a:pt x="594953" y="1619399"/>
                  <a:pt x="389003" y="1534091"/>
                  <a:pt x="237155" y="1382243"/>
                </a:cubicBezTo>
                <a:cubicBezTo>
                  <a:pt x="85307" y="1230395"/>
                  <a:pt x="0" y="1024445"/>
                  <a:pt x="0" y="809699"/>
                </a:cubicBezTo>
                <a:close/>
              </a:path>
            </a:pathLst>
          </a:custGeom>
        </p:spPr>
        <p:style>
          <a:lnRef idx="0">
            <a:schemeClr val="accent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spcFirstLastPara="0" vert="horz" wrap="square" lIns="258746" tIns="258745" rIns="258746" bIns="258745" numCol="1" spcCol="1270" anchor="ctr" anchorCtr="0">
            <a:noAutofit/>
          </a:bodyPr>
          <a:lstStyle/>
          <a:p>
            <a:pPr lvl="0" algn="ctr" defTabSz="755650" rtl="1">
              <a:lnSpc>
                <a:spcPct val="150000"/>
              </a:lnSpc>
              <a:spcBef>
                <a:spcPct val="0"/>
              </a:spcBef>
              <a:spcAft>
                <a:spcPct val="35000"/>
              </a:spcAft>
            </a:pPr>
            <a:r>
              <a:rPr lang="fa-IR" sz="1700" kern="1200" dirty="0" smtClean="0">
                <a:cs typeface="B Titr" pitchFamily="2" charset="-78"/>
              </a:rPr>
              <a:t>بازارها و نهادهای مالی</a:t>
            </a:r>
            <a:endParaRPr lang="en-US" sz="1700" kern="1200" dirty="0">
              <a:cs typeface="B Titr" pitchFamily="2" charset="-78"/>
            </a:endParaRPr>
          </a:p>
        </p:txBody>
      </p:sp>
      <p:sp>
        <p:nvSpPr>
          <p:cNvPr id="19" name="Freeform 18"/>
          <p:cNvSpPr/>
          <p:nvPr/>
        </p:nvSpPr>
        <p:spPr>
          <a:xfrm rot="19800000">
            <a:off x="3426757" y="4662044"/>
            <a:ext cx="343539" cy="550596"/>
          </a:xfrm>
          <a:custGeom>
            <a:avLst/>
            <a:gdLst>
              <a:gd name="connsiteX0" fmla="*/ 0 w 343538"/>
              <a:gd name="connsiteY0" fmla="*/ 110119 h 550595"/>
              <a:gd name="connsiteX1" fmla="*/ 171769 w 343538"/>
              <a:gd name="connsiteY1" fmla="*/ 110119 h 550595"/>
              <a:gd name="connsiteX2" fmla="*/ 171769 w 343538"/>
              <a:gd name="connsiteY2" fmla="*/ 0 h 550595"/>
              <a:gd name="connsiteX3" fmla="*/ 343538 w 343538"/>
              <a:gd name="connsiteY3" fmla="*/ 275298 h 550595"/>
              <a:gd name="connsiteX4" fmla="*/ 171769 w 343538"/>
              <a:gd name="connsiteY4" fmla="*/ 550595 h 550595"/>
              <a:gd name="connsiteX5" fmla="*/ 171769 w 343538"/>
              <a:gd name="connsiteY5" fmla="*/ 440476 h 550595"/>
              <a:gd name="connsiteX6" fmla="*/ 0 w 343538"/>
              <a:gd name="connsiteY6" fmla="*/ 440476 h 550595"/>
              <a:gd name="connsiteX7" fmla="*/ 0 w 343538"/>
              <a:gd name="connsiteY7" fmla="*/ 110119 h 550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538" h="550595">
                <a:moveTo>
                  <a:pt x="343538" y="440476"/>
                </a:moveTo>
                <a:lnTo>
                  <a:pt x="171769" y="440476"/>
                </a:lnTo>
                <a:lnTo>
                  <a:pt x="171769" y="550595"/>
                </a:lnTo>
                <a:lnTo>
                  <a:pt x="0" y="275297"/>
                </a:lnTo>
                <a:lnTo>
                  <a:pt x="171769" y="0"/>
                </a:lnTo>
                <a:lnTo>
                  <a:pt x="171769" y="110119"/>
                </a:lnTo>
                <a:lnTo>
                  <a:pt x="343538" y="110119"/>
                </a:lnTo>
                <a:lnTo>
                  <a:pt x="343538" y="440476"/>
                </a:lnTo>
                <a:close/>
              </a:path>
            </a:pathLst>
          </a:custGeom>
        </p:spPr>
        <p:style>
          <a:lnRef idx="0">
            <a:schemeClr val="accent2">
              <a:tint val="60000"/>
              <a:hueOff val="0"/>
              <a:satOff val="0"/>
              <a:lumOff val="0"/>
              <a:alphaOff val="0"/>
            </a:schemeClr>
          </a:lnRef>
          <a:fillRef idx="3">
            <a:schemeClr val="accent2">
              <a:tint val="60000"/>
              <a:hueOff val="0"/>
              <a:satOff val="0"/>
              <a:lumOff val="0"/>
              <a:alphaOff val="0"/>
            </a:schemeClr>
          </a:fillRef>
          <a:effectRef idx="3">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103060" tIns="110120" rIns="1" bIns="110118" numCol="1" spcCol="1270" anchor="ctr" anchorCtr="0">
            <a:noAutofit/>
          </a:bodyPr>
          <a:lstStyle/>
          <a:p>
            <a:pPr lvl="0" algn="ctr" defTabSz="622300">
              <a:lnSpc>
                <a:spcPct val="150000"/>
              </a:lnSpc>
              <a:spcBef>
                <a:spcPct val="0"/>
              </a:spcBef>
              <a:spcAft>
                <a:spcPct val="35000"/>
              </a:spcAft>
            </a:pPr>
            <a:endParaRPr lang="en-US" sz="1400" kern="1200" dirty="0">
              <a:cs typeface="B Titr" pitchFamily="2" charset="-78"/>
            </a:endParaRPr>
          </a:p>
        </p:txBody>
      </p:sp>
      <p:sp>
        <p:nvSpPr>
          <p:cNvPr id="20" name="Freeform 19"/>
          <p:cNvSpPr/>
          <p:nvPr/>
        </p:nvSpPr>
        <p:spPr>
          <a:xfrm>
            <a:off x="1798514" y="4699401"/>
            <a:ext cx="1619398" cy="1619398"/>
          </a:xfrm>
          <a:custGeom>
            <a:avLst/>
            <a:gdLst>
              <a:gd name="connsiteX0" fmla="*/ 0 w 1619398"/>
              <a:gd name="connsiteY0" fmla="*/ 809699 h 1619398"/>
              <a:gd name="connsiteX1" fmla="*/ 237156 w 1619398"/>
              <a:gd name="connsiteY1" fmla="*/ 237155 h 1619398"/>
              <a:gd name="connsiteX2" fmla="*/ 809700 w 1619398"/>
              <a:gd name="connsiteY2" fmla="*/ 0 h 1619398"/>
              <a:gd name="connsiteX3" fmla="*/ 1382244 w 1619398"/>
              <a:gd name="connsiteY3" fmla="*/ 237156 h 1619398"/>
              <a:gd name="connsiteX4" fmla="*/ 1619399 w 1619398"/>
              <a:gd name="connsiteY4" fmla="*/ 809700 h 1619398"/>
              <a:gd name="connsiteX5" fmla="*/ 1382243 w 1619398"/>
              <a:gd name="connsiteY5" fmla="*/ 1382244 h 1619398"/>
              <a:gd name="connsiteX6" fmla="*/ 809699 w 1619398"/>
              <a:gd name="connsiteY6" fmla="*/ 1619399 h 1619398"/>
              <a:gd name="connsiteX7" fmla="*/ 237155 w 1619398"/>
              <a:gd name="connsiteY7" fmla="*/ 1382243 h 1619398"/>
              <a:gd name="connsiteX8" fmla="*/ 0 w 1619398"/>
              <a:gd name="connsiteY8" fmla="*/ 809699 h 161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9398" h="1619398">
                <a:moveTo>
                  <a:pt x="0" y="809699"/>
                </a:moveTo>
                <a:cubicBezTo>
                  <a:pt x="0" y="594953"/>
                  <a:pt x="85308" y="389003"/>
                  <a:pt x="237156" y="237155"/>
                </a:cubicBezTo>
                <a:cubicBezTo>
                  <a:pt x="389004" y="85307"/>
                  <a:pt x="594955" y="0"/>
                  <a:pt x="809700" y="0"/>
                </a:cubicBezTo>
                <a:cubicBezTo>
                  <a:pt x="1024446" y="0"/>
                  <a:pt x="1230396" y="85308"/>
                  <a:pt x="1382244" y="237156"/>
                </a:cubicBezTo>
                <a:cubicBezTo>
                  <a:pt x="1534092" y="389004"/>
                  <a:pt x="1619399" y="594955"/>
                  <a:pt x="1619399" y="809700"/>
                </a:cubicBezTo>
                <a:cubicBezTo>
                  <a:pt x="1619399" y="1024446"/>
                  <a:pt x="1534092" y="1230396"/>
                  <a:pt x="1382243" y="1382244"/>
                </a:cubicBezTo>
                <a:cubicBezTo>
                  <a:pt x="1230395" y="1534092"/>
                  <a:pt x="1024445" y="1619399"/>
                  <a:pt x="809699" y="1619399"/>
                </a:cubicBezTo>
                <a:cubicBezTo>
                  <a:pt x="594953" y="1619399"/>
                  <a:pt x="389003" y="1534091"/>
                  <a:pt x="237155" y="1382243"/>
                </a:cubicBezTo>
                <a:cubicBezTo>
                  <a:pt x="85307" y="1230395"/>
                  <a:pt x="0" y="1024445"/>
                  <a:pt x="0" y="809699"/>
                </a:cubicBezTo>
                <a:close/>
              </a:path>
            </a:pathLst>
          </a:custGeom>
        </p:spPr>
        <p:style>
          <a:lnRef idx="0">
            <a:schemeClr val="accent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spcFirstLastPara="0" vert="horz" wrap="square" lIns="258746" tIns="258745" rIns="258746" bIns="258745" numCol="1" spcCol="1270" anchor="ctr" anchorCtr="0">
            <a:noAutofit/>
          </a:bodyPr>
          <a:lstStyle/>
          <a:p>
            <a:pPr lvl="0" algn="ctr" defTabSz="755650" rtl="1">
              <a:lnSpc>
                <a:spcPct val="150000"/>
              </a:lnSpc>
              <a:spcBef>
                <a:spcPct val="0"/>
              </a:spcBef>
              <a:spcAft>
                <a:spcPct val="35000"/>
              </a:spcAft>
            </a:pPr>
            <a:r>
              <a:rPr lang="fa-IR" sz="1700" kern="1200" dirty="0" smtClean="0">
                <a:cs typeface="B Titr" pitchFamily="2" charset="-78"/>
              </a:rPr>
              <a:t>مدیریت سرمایه‌گذاری</a:t>
            </a:r>
            <a:endParaRPr lang="en-US" sz="1700" kern="1200" dirty="0">
              <a:cs typeface="B Titr" pitchFamily="2" charset="-78"/>
            </a:endParaRPr>
          </a:p>
        </p:txBody>
      </p:sp>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83A1594A-FFBB-4D4C-9102-B83135140D26}" type="slidenum">
              <a:rPr lang="en-US" smtClean="0"/>
              <a:pPr>
                <a:defRPr/>
              </a:pPr>
              <a:t>5</a:t>
            </a:fld>
            <a:endParaRPr lang="en-US" dirty="0"/>
          </a:p>
        </p:txBody>
      </p:sp>
      <p:sp>
        <p:nvSpPr>
          <p:cNvPr id="12" name="Left-Right Arrow 11"/>
          <p:cNvSpPr/>
          <p:nvPr/>
        </p:nvSpPr>
        <p:spPr>
          <a:xfrm rot="18418764">
            <a:off x="2203762" y="3530350"/>
            <a:ext cx="1979400" cy="399897"/>
          </a:xfrm>
          <a:prstGeom prst="leftRightArrow">
            <a:avLst/>
          </a:prstGeom>
        </p:spPr>
        <p:style>
          <a:lnRef idx="0">
            <a:schemeClr val="accent2">
              <a:tint val="60000"/>
              <a:hueOff val="0"/>
              <a:satOff val="0"/>
              <a:lumOff val="0"/>
              <a:alphaOff val="0"/>
            </a:schemeClr>
          </a:lnRef>
          <a:fillRef idx="3">
            <a:schemeClr val="accent2">
              <a:tint val="60000"/>
              <a:hueOff val="0"/>
              <a:satOff val="0"/>
              <a:lumOff val="0"/>
              <a:alphaOff val="0"/>
            </a:schemeClr>
          </a:fillRef>
          <a:effectRef idx="3">
            <a:schemeClr val="accent2">
              <a:tint val="60000"/>
              <a:hueOff val="0"/>
              <a:satOff val="0"/>
              <a:lumOff val="0"/>
              <a:alphaOff val="0"/>
            </a:schemeClr>
          </a:effectRef>
          <a:fontRef idx="minor">
            <a:schemeClr val="dk1">
              <a:hueOff val="0"/>
              <a:satOff val="0"/>
              <a:lumOff val="0"/>
              <a:alphaOff val="0"/>
            </a:schemeClr>
          </a:fontRef>
        </p:style>
        <p:txBody>
          <a:bodyPr rtlCol="0" anchor="ctr"/>
          <a:lstStyle/>
          <a:p>
            <a:pPr algn="ctr"/>
            <a:endParaRPr lang="en-US" dirty="0"/>
          </a:p>
        </p:txBody>
      </p:sp>
      <p:sp>
        <p:nvSpPr>
          <p:cNvPr id="13" name="Left-Right Arrow 12"/>
          <p:cNvSpPr/>
          <p:nvPr/>
        </p:nvSpPr>
        <p:spPr>
          <a:xfrm rot="13938875">
            <a:off x="5006862" y="3505701"/>
            <a:ext cx="1921469" cy="380806"/>
          </a:xfrm>
          <a:prstGeom prst="leftRightArrow">
            <a:avLst/>
          </a:prstGeom>
        </p:spPr>
        <p:style>
          <a:lnRef idx="0">
            <a:schemeClr val="accent2">
              <a:tint val="60000"/>
              <a:hueOff val="0"/>
              <a:satOff val="0"/>
              <a:lumOff val="0"/>
              <a:alphaOff val="0"/>
            </a:schemeClr>
          </a:lnRef>
          <a:fillRef idx="3">
            <a:schemeClr val="accent2">
              <a:tint val="60000"/>
              <a:hueOff val="0"/>
              <a:satOff val="0"/>
              <a:lumOff val="0"/>
              <a:alphaOff val="0"/>
            </a:schemeClr>
          </a:fillRef>
          <a:effectRef idx="3">
            <a:schemeClr val="accent2">
              <a:tint val="60000"/>
              <a:hueOff val="0"/>
              <a:satOff val="0"/>
              <a:lumOff val="0"/>
              <a:alphaOff val="0"/>
            </a:schemeClr>
          </a:effectRef>
          <a:fontRef idx="minor">
            <a:schemeClr val="dk1">
              <a:hueOff val="0"/>
              <a:satOff val="0"/>
              <a:lumOff val="0"/>
              <a:alphaOff val="0"/>
            </a:schemeClr>
          </a:fontRef>
        </p:style>
        <p:txBody>
          <a:bodyPr rtlCol="0" anchor="ctr"/>
          <a:lstStyle/>
          <a:p>
            <a:pPr algn="ctr"/>
            <a:endParaRPr lang="en-US" dirty="0"/>
          </a:p>
        </p:txBody>
      </p:sp>
      <p:sp>
        <p:nvSpPr>
          <p:cNvPr id="14" name="Left-Right Arrow 13"/>
          <p:cNvSpPr/>
          <p:nvPr/>
        </p:nvSpPr>
        <p:spPr>
          <a:xfrm>
            <a:off x="3581400" y="5486400"/>
            <a:ext cx="1981200" cy="457200"/>
          </a:xfrm>
          <a:prstGeom prst="leftRightArrow">
            <a:avLst/>
          </a:prstGeom>
        </p:spPr>
        <p:style>
          <a:lnRef idx="0">
            <a:schemeClr val="accent2">
              <a:tint val="60000"/>
              <a:hueOff val="0"/>
              <a:satOff val="0"/>
              <a:lumOff val="0"/>
              <a:alphaOff val="0"/>
            </a:schemeClr>
          </a:lnRef>
          <a:fillRef idx="3">
            <a:schemeClr val="accent2">
              <a:tint val="60000"/>
              <a:hueOff val="0"/>
              <a:satOff val="0"/>
              <a:lumOff val="0"/>
              <a:alphaOff val="0"/>
            </a:schemeClr>
          </a:fillRef>
          <a:effectRef idx="3">
            <a:schemeClr val="accent2">
              <a:tint val="60000"/>
              <a:hueOff val="0"/>
              <a:satOff val="0"/>
              <a:lumOff val="0"/>
              <a:alphaOff val="0"/>
            </a:schemeClr>
          </a:effectRef>
          <a:fontRef idx="minor">
            <a:schemeClr val="dk1">
              <a:hueOff val="0"/>
              <a:satOff val="0"/>
              <a:lumOff val="0"/>
              <a:alphaOff val="0"/>
            </a:schemeClr>
          </a:fontRef>
        </p:style>
        <p:txBody>
          <a:bodyPr rtlCol="0" anchor="ctr"/>
          <a:lstStyle/>
          <a:p>
            <a:pPr algn="ctr"/>
            <a:endParaRPr lang="en-US" dirty="0"/>
          </a:p>
        </p:txBody>
      </p:sp>
    </p:spTree>
    <p:extLst>
      <p:ext uri="{BB962C8B-B14F-4D97-AF65-F5344CB8AC3E}">
        <p14:creationId xmlns:p14="http://schemas.microsoft.com/office/powerpoint/2010/main" val="192599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500" fill="hold"/>
                                        <p:tgtEl>
                                          <p:spTgt spid="20"/>
                                        </p:tgtEl>
                                        <p:attrNameLst>
                                          <p:attrName>ppt_w</p:attrName>
                                        </p:attrNameLst>
                                      </p:cBhvr>
                                      <p:tavLst>
                                        <p:tav tm="0">
                                          <p:val>
                                            <p:fltVal val="0"/>
                                          </p:val>
                                        </p:tav>
                                        <p:tav tm="100000">
                                          <p:val>
                                            <p:strVal val="#ppt_w"/>
                                          </p:val>
                                        </p:tav>
                                      </p:tavLst>
                                    </p:anim>
                                    <p:anim calcmode="lin" valueType="num">
                                      <p:cBhvr>
                                        <p:cTn id="12" dur="500" fill="hold"/>
                                        <p:tgtEl>
                                          <p:spTgt spid="20"/>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500" fill="hold"/>
                                        <p:tgtEl>
                                          <p:spTgt spid="17"/>
                                        </p:tgtEl>
                                        <p:attrNameLst>
                                          <p:attrName>ppt_w</p:attrName>
                                        </p:attrNameLst>
                                      </p:cBhvr>
                                      <p:tavLst>
                                        <p:tav tm="0">
                                          <p:val>
                                            <p:fltVal val="0"/>
                                          </p:val>
                                        </p:tav>
                                        <p:tav tm="100000">
                                          <p:val>
                                            <p:strVal val="#ppt_w"/>
                                          </p:val>
                                        </p:tav>
                                      </p:tavLst>
                                    </p:anim>
                                    <p:anim calcmode="lin" valueType="num">
                                      <p:cBhvr>
                                        <p:cTn id="16"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1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strVal val="#ppt_h"/>
                                          </p:val>
                                        </p:tav>
                                        <p:tav tm="100000">
                                          <p:val>
                                            <p:strVal val="#ppt_h"/>
                                          </p:val>
                                        </p:tav>
                                      </p:tavLst>
                                    </p:anim>
                                  </p:childTnLst>
                                </p:cTn>
                              </p:par>
                              <p:par>
                                <p:cTn id="23" presetID="17" presetClass="entr" presetSubtype="1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strVal val="#ppt_h"/>
                                          </p:val>
                                        </p:tav>
                                        <p:tav tm="100000">
                                          <p:val>
                                            <p:strVal val="#ppt_h"/>
                                          </p:val>
                                        </p:tav>
                                      </p:tavLst>
                                    </p:anim>
                                  </p:childTnLst>
                                </p:cTn>
                              </p:par>
                              <p:par>
                                <p:cTn id="27" presetID="17" presetClass="entr" presetSubtype="1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5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770" decel="100000"/>
                                        <p:tgtEl>
                                          <p:spTgt spid="10"/>
                                        </p:tgtEl>
                                      </p:cBhvr>
                                    </p:animEffect>
                                    <p:animScale>
                                      <p:cBhvr>
                                        <p:cTn id="36" dur="770" decel="100000"/>
                                        <p:tgtEl>
                                          <p:spTgt spid="10"/>
                                        </p:tgtEl>
                                      </p:cBhvr>
                                      <p:from x="10000" y="10000"/>
                                      <p:to x="200000" y="450000"/>
                                    </p:animScale>
                                    <p:animScale>
                                      <p:cBhvr>
                                        <p:cTn id="37" dur="1230" accel="100000" fill="hold">
                                          <p:stCondLst>
                                            <p:cond delay="770"/>
                                          </p:stCondLst>
                                        </p:cTn>
                                        <p:tgtEl>
                                          <p:spTgt spid="10"/>
                                        </p:tgtEl>
                                      </p:cBhvr>
                                      <p:from x="200000" y="450000"/>
                                      <p:to x="100000" y="100000"/>
                                    </p:animScale>
                                    <p:set>
                                      <p:cBhvr>
                                        <p:cTn id="38" dur="770" fill="hold"/>
                                        <p:tgtEl>
                                          <p:spTgt spid="10"/>
                                        </p:tgtEl>
                                        <p:attrNameLst>
                                          <p:attrName>ppt_x</p:attrName>
                                        </p:attrNameLst>
                                      </p:cBhvr>
                                      <p:to>
                                        <p:strVal val="(0.5)"/>
                                      </p:to>
                                    </p:set>
                                    <p:anim from="(0.5)" to="(#ppt_x)" calcmode="lin" valueType="num">
                                      <p:cBhvr>
                                        <p:cTn id="39" dur="1230" accel="100000" fill="hold">
                                          <p:stCondLst>
                                            <p:cond delay="770"/>
                                          </p:stCondLst>
                                        </p:cTn>
                                        <p:tgtEl>
                                          <p:spTgt spid="10"/>
                                        </p:tgtEl>
                                        <p:attrNameLst>
                                          <p:attrName>ppt_x</p:attrName>
                                        </p:attrNameLst>
                                      </p:cBhvr>
                                    </p:anim>
                                    <p:set>
                                      <p:cBhvr>
                                        <p:cTn id="40" dur="770" fill="hold"/>
                                        <p:tgtEl>
                                          <p:spTgt spid="10"/>
                                        </p:tgtEl>
                                        <p:attrNameLst>
                                          <p:attrName>ppt_y</p:attrName>
                                        </p:attrNameLst>
                                      </p:cBhvr>
                                      <p:to>
                                        <p:strVal val="(#ppt_y+0.4)"/>
                                      </p:to>
                                    </p:set>
                                    <p:anim from="(#ppt_y+0.4)" to="(#ppt_y)" calcmode="lin" valueType="num">
                                      <p:cBhvr>
                                        <p:cTn id="41" dur="1230" accel="100000" fill="hold">
                                          <p:stCondLst>
                                            <p:cond delay="770"/>
                                          </p:stCondLst>
                                        </p:cTn>
                                        <p:tgtEl>
                                          <p:spTgt spid="10"/>
                                        </p:tgtEl>
                                        <p:attrNameLst>
                                          <p:attrName>ppt_y</p:attrName>
                                        </p:attrNameLst>
                                      </p:cBhvr>
                                    </p:anim>
                                  </p:childTnLst>
                                </p:cTn>
                              </p:par>
                            </p:childTnLst>
                          </p:cTn>
                        </p:par>
                      </p:childTnLst>
                    </p:cTn>
                  </p:par>
                  <p:par>
                    <p:cTn id="42" fill="hold">
                      <p:stCondLst>
                        <p:cond delay="indefinite"/>
                      </p:stCondLst>
                      <p:childTnLst>
                        <p:par>
                          <p:cTn id="43" fill="hold">
                            <p:stCondLst>
                              <p:cond delay="0"/>
                            </p:stCondLst>
                            <p:childTnLst>
                              <p:par>
                                <p:cTn id="44" presetID="21" presetClass="entr" presetSubtype="4"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heel(4)">
                                      <p:cBhvr>
                                        <p:cTn id="46" dur="2000"/>
                                        <p:tgtEl>
                                          <p:spTgt spid="11"/>
                                        </p:tgtEl>
                                      </p:cBhvr>
                                    </p:animEffect>
                                  </p:childTnLst>
                                </p:cTn>
                              </p:par>
                              <p:par>
                                <p:cTn id="47" presetID="21" presetClass="entr" presetSubtype="4"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heel(4)">
                                      <p:cBhvr>
                                        <p:cTn id="49" dur="2000"/>
                                        <p:tgtEl>
                                          <p:spTgt spid="19"/>
                                        </p:tgtEl>
                                      </p:cBhvr>
                                    </p:animEffect>
                                  </p:childTnLst>
                                </p:cTn>
                              </p:par>
                              <p:par>
                                <p:cTn id="50" presetID="21" presetClass="entr" presetSubtype="4"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heel(4)">
                                      <p:cBhvr>
                                        <p:cTn id="5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5" grpId="0" animBg="1"/>
      <p:bldP spid="16" grpId="0" animBg="1"/>
      <p:bldP spid="17" grpId="0" animBg="1"/>
      <p:bldP spid="19" grpId="0" animBg="1"/>
      <p:bldP spid="20"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ریاضیات مالی</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9826717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dirty="0"/>
          </a:p>
        </p:txBody>
      </p:sp>
    </p:spTree>
    <p:extLst>
      <p:ext uri="{BB962C8B-B14F-4D97-AF65-F5344CB8AC3E}">
        <p14:creationId xmlns:p14="http://schemas.microsoft.com/office/powerpoint/2010/main" val="515303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ریاضیات مالی در مقایسه با اقتصاد مالی</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7662297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dirty="0"/>
          </a:p>
        </p:txBody>
      </p:sp>
    </p:spTree>
    <p:extLst>
      <p:ext uri="{BB962C8B-B14F-4D97-AF65-F5344CB8AC3E}">
        <p14:creationId xmlns:p14="http://schemas.microsoft.com/office/powerpoint/2010/main" val="2295201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حوزه‌های مرتبط </a:t>
            </a:r>
            <a:r>
              <a:rPr lang="fa-I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I</a:t>
            </a:r>
            <a:r>
              <a:rPr lang="fa-IR"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1476016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8</a:t>
            </a:fld>
            <a:endParaRPr lang="en-US" dirty="0"/>
          </a:p>
        </p:txBody>
      </p:sp>
    </p:spTree>
    <p:extLst>
      <p:ext uri="{BB962C8B-B14F-4D97-AF65-F5344CB8AC3E}">
        <p14:creationId xmlns:p14="http://schemas.microsoft.com/office/powerpoint/2010/main" val="1872669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حوزه‌های مرتبط </a:t>
            </a:r>
            <a:r>
              <a:rPr lang="fa-IR" dirty="0">
                <a:latin typeface="Times New Roman" pitchFamily="18" charset="0"/>
                <a:cs typeface="Times New Roman" pitchFamily="18" charset="0"/>
              </a:rPr>
              <a:t>(</a:t>
            </a:r>
            <a:r>
              <a:rPr lang="en-US" dirty="0" smtClean="0">
                <a:latin typeface="Times New Roman" pitchFamily="18" charset="0"/>
                <a:cs typeface="Times New Roman" pitchFamily="18" charset="0"/>
              </a:rPr>
              <a:t>II</a:t>
            </a:r>
            <a:r>
              <a:rPr lang="fa-IR" dirty="0" smtClean="0">
                <a:latin typeface="Times New Roman" pitchFamily="18" charset="0"/>
                <a:cs typeface="Times New Roman" pitchFamily="18" charset="0"/>
              </a:rPr>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86115066"/>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9</a:t>
            </a:fld>
            <a:endParaRPr lang="en-US" dirty="0"/>
          </a:p>
        </p:txBody>
      </p:sp>
    </p:spTree>
    <p:extLst>
      <p:ext uri="{BB962C8B-B14F-4D97-AF65-F5344CB8AC3E}">
        <p14:creationId xmlns:p14="http://schemas.microsoft.com/office/powerpoint/2010/main" val="3400310767"/>
      </p:ext>
    </p:extLst>
  </p:cSld>
  <p:clrMapOvr>
    <a:masterClrMapping/>
  </p:clrMapOvr>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41028</TotalTime>
  <Words>1101</Words>
  <Application>Microsoft Office PowerPoint</Application>
  <PresentationFormat>On-screen Show (4:3)</PresentationFormat>
  <Paragraphs>146</Paragraphs>
  <Slides>26</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Sample presentation slides</vt:lpstr>
      <vt:lpstr>Equation</vt:lpstr>
      <vt:lpstr>بسم‌الله الرحمن الرحیم</vt:lpstr>
      <vt:lpstr> ریاضیات مالی: عرصه‌ی کاربرد دانش ریاضیات در حوزه‌ی مالی  </vt:lpstr>
      <vt:lpstr>    </vt:lpstr>
      <vt:lpstr>جایگاه دانش مالی</vt:lpstr>
      <vt:lpstr>حوزه‌های عمده‌ی مالی</vt:lpstr>
      <vt:lpstr>ریاضیات مالی</vt:lpstr>
      <vt:lpstr>ریاضیات مالی در مقایسه با اقتصاد مالی</vt:lpstr>
      <vt:lpstr>حوزه‌های مرتبط (I)</vt:lpstr>
      <vt:lpstr>حوزه‌های مرتبط (II)</vt:lpstr>
      <vt:lpstr>حوزه‌های مرتبط (III)</vt:lpstr>
      <vt:lpstr>    </vt:lpstr>
      <vt:lpstr>نیاز به ریاضیات پیشرفته</vt:lpstr>
      <vt:lpstr>یک بازی ساده (I) </vt:lpstr>
      <vt:lpstr>یک بازی ساده (II) </vt:lpstr>
      <vt:lpstr>یک بازی ساده (III) </vt:lpstr>
      <vt:lpstr>یک بازی پیچیده</vt:lpstr>
      <vt:lpstr>Myron S. Sholes &amp; Robert C. Merton (1997)</vt:lpstr>
      <vt:lpstr>بازی‌های پیچیده‌تر</vt:lpstr>
      <vt:lpstr>اصل اساسی قیمت‌گذاری اوراق مشتقه</vt:lpstr>
      <vt:lpstr>تاریخچه‌ی ریاضیات مالی</vt:lpstr>
      <vt:lpstr>    </vt:lpstr>
      <vt:lpstr>ریسک و مدیریت سبد اوراق بهادار</vt:lpstr>
      <vt:lpstr>Harry M. Markowitz (1990)</vt:lpstr>
      <vt:lpstr>مرز کارا</vt:lpstr>
      <vt:lpstr>مسیر ریاضی‌دانان مالی</vt:lpstr>
      <vt:lpstr>PowerPoint Presentation</vt:lpstr>
    </vt:vector>
  </TitlesOfParts>
  <Company>Saudi Aramco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maysam</cp:lastModifiedBy>
  <cp:revision>1351</cp:revision>
  <dcterms:created xsi:type="dcterms:W3CDTF">2007-09-07T17:57:35Z</dcterms:created>
  <dcterms:modified xsi:type="dcterms:W3CDTF">2014-04-29T07:51:47Z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